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3.xml" ContentType="application/vnd.openxmlformats-officedocument.theme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700" r:id="rId4"/>
    <p:sldMasterId id="2147483664" r:id="rId5"/>
    <p:sldMasterId id="2147483688" r:id="rId6"/>
    <p:sldMasterId id="2147483709" r:id="rId7"/>
  </p:sldMasterIdLst>
  <p:notesMasterIdLst>
    <p:notesMasterId r:id="rId22"/>
  </p:notesMasterIdLst>
  <p:handoutMasterIdLst>
    <p:handoutMasterId r:id="rId23"/>
  </p:handoutMasterIdLst>
  <p:sldIdLst>
    <p:sldId id="364" r:id="rId8"/>
    <p:sldId id="379" r:id="rId9"/>
    <p:sldId id="380" r:id="rId10"/>
    <p:sldId id="366" r:id="rId11"/>
    <p:sldId id="365" r:id="rId12"/>
    <p:sldId id="376" r:id="rId13"/>
    <p:sldId id="362" r:id="rId14"/>
    <p:sldId id="369" r:id="rId15"/>
    <p:sldId id="370" r:id="rId16"/>
    <p:sldId id="368" r:id="rId17"/>
    <p:sldId id="371" r:id="rId18"/>
    <p:sldId id="372" r:id="rId19"/>
    <p:sldId id="374" r:id="rId20"/>
    <p:sldId id="375" r:id="rId21"/>
  </p:sldIdLst>
  <p:sldSz cx="9144000" cy="6858000" type="screen4x3"/>
  <p:notesSz cx="7010400" cy="92964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ヒラギノ角ゴ Pro W3" charset="0"/>
        <a:cs typeface="ヒラギノ角ゴ Pro W3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ヒラギノ角ゴ Pro W3" charset="0"/>
        <a:cs typeface="ヒラギノ角ゴ Pro W3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ヒラギノ角ゴ Pro W3" charset="0"/>
        <a:cs typeface="ヒラギノ角ゴ Pro W3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ヒラギノ角ゴ Pro W3" charset="0"/>
        <a:cs typeface="ヒラギノ角ゴ Pro W3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ヒラギノ角ゴ Pro W3" charset="0"/>
        <a:cs typeface="ヒラギノ角ゴ Pro W3" charset="0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Arial" charset="0"/>
        <a:ea typeface="ヒラギノ角ゴ Pro W3" charset="0"/>
        <a:cs typeface="ヒラギノ角ゴ Pro W3" charset="0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Arial" charset="0"/>
        <a:ea typeface="ヒラギノ角ゴ Pro W3" charset="0"/>
        <a:cs typeface="ヒラギノ角ゴ Pro W3" charset="0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Arial" charset="0"/>
        <a:ea typeface="ヒラギノ角ゴ Pro W3" charset="0"/>
        <a:cs typeface="ヒラギノ角ゴ Pro W3" charset="0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Arial" charset="0"/>
        <a:ea typeface="ヒラギノ角ゴ Pro W3" charset="0"/>
        <a:cs typeface="ヒラギノ角ゴ Pro W3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5DAA"/>
    <a:srgbClr val="687D90"/>
    <a:srgbClr val="009999"/>
    <a:srgbClr val="872175"/>
    <a:srgbClr val="919295"/>
    <a:srgbClr val="FF7600"/>
    <a:srgbClr val="D91B5C"/>
    <a:srgbClr val="00AEEF"/>
    <a:srgbClr val="01B4E7"/>
    <a:srgbClr val="BCBDC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912" autoAdjust="0"/>
    <p:restoredTop sz="99761" autoAdjust="0"/>
  </p:normalViewPr>
  <p:slideViewPr>
    <p:cSldViewPr>
      <p:cViewPr>
        <p:scale>
          <a:sx n="50" d="100"/>
          <a:sy n="50" d="100"/>
        </p:scale>
        <p:origin x="-2512" y="-1368"/>
      </p:cViewPr>
      <p:guideLst>
        <p:guide orient="horz" pos="2160"/>
        <p:guide pos="2880"/>
      </p:guideLst>
    </p:cSldViewPr>
  </p:slideViewPr>
  <p:outlineViewPr>
    <p:cViewPr>
      <p:scale>
        <a:sx n="75" d="100"/>
        <a:sy n="75" d="100"/>
      </p:scale>
      <p:origin x="784" y="16296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55" d="100"/>
          <a:sy n="55" d="100"/>
        </p:scale>
        <p:origin x="-2880" y="-90"/>
      </p:cViewPr>
      <p:guideLst>
        <p:guide orient="horz" pos="2928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2.xml"/><Relationship Id="rId20" Type="http://schemas.openxmlformats.org/officeDocument/2006/relationships/slide" Target="slides/slide13.xml"/><Relationship Id="rId21" Type="http://schemas.openxmlformats.org/officeDocument/2006/relationships/slide" Target="slides/slide14.xml"/><Relationship Id="rId22" Type="http://schemas.openxmlformats.org/officeDocument/2006/relationships/notesMaster" Target="notesMasters/notesMaster1.xml"/><Relationship Id="rId23" Type="http://schemas.openxmlformats.org/officeDocument/2006/relationships/handoutMaster" Target="handoutMasters/handoutMaster1.xml"/><Relationship Id="rId24" Type="http://schemas.openxmlformats.org/officeDocument/2006/relationships/printerSettings" Target="printerSettings/printerSettings1.bin"/><Relationship Id="rId25" Type="http://schemas.openxmlformats.org/officeDocument/2006/relationships/presProps" Target="presProps.xml"/><Relationship Id="rId26" Type="http://schemas.openxmlformats.org/officeDocument/2006/relationships/viewProps" Target="viewProps.xml"/><Relationship Id="rId27" Type="http://schemas.openxmlformats.org/officeDocument/2006/relationships/theme" Target="theme/theme1.xml"/><Relationship Id="rId28" Type="http://schemas.openxmlformats.org/officeDocument/2006/relationships/tableStyles" Target="tableStyles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Relationship Id="rId18" Type="http://schemas.openxmlformats.org/officeDocument/2006/relationships/slide" Target="slides/slide11.xml"/><Relationship Id="rId19" Type="http://schemas.openxmlformats.org/officeDocument/2006/relationships/slide" Target="slides/slide12.xml"/><Relationship Id="rId1" Type="http://schemas.openxmlformats.org/officeDocument/2006/relationships/customXml" Target="../customXml/item1.xml"/><Relationship Id="rId2" Type="http://schemas.openxmlformats.org/officeDocument/2006/relationships/customXml" Target="../customXml/item2.xml"/><Relationship Id="rId3" Type="http://schemas.openxmlformats.org/officeDocument/2006/relationships/customXml" Target="../customXml/item3.xml"/><Relationship Id="rId4" Type="http://schemas.openxmlformats.org/officeDocument/2006/relationships/slideMaster" Target="slideMasters/slideMaster1.xml"/><Relationship Id="rId5" Type="http://schemas.openxmlformats.org/officeDocument/2006/relationships/slideMaster" Target="slideMasters/slideMaster2.xml"/><Relationship Id="rId6" Type="http://schemas.openxmlformats.org/officeDocument/2006/relationships/slideMaster" Target="slideMasters/slideMaster3.xml"/><Relationship Id="rId7" Type="http://schemas.openxmlformats.org/officeDocument/2006/relationships/slideMaster" Target="slideMasters/slideMaster4.xml"/><Relationship Id="rId8" Type="http://schemas.openxmlformats.org/officeDocument/2006/relationships/slide" Target="slides/slid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54A12CA-585C-4E98-8FF7-52A6123A7179}" type="doc">
      <dgm:prSet loTypeId="urn:diagrams.loki3.com/VaryingWidthList+Icon" loCatId="list" qsTypeId="urn:microsoft.com/office/officeart/2005/8/quickstyle/3d5" qsCatId="3D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AE2CBD5C-1358-4A78-9989-1049514661E2}">
      <dgm:prSet phldrT="[Text]" custT="1"/>
      <dgm:spPr/>
      <dgm:t>
        <a:bodyPr/>
        <a:lstStyle/>
        <a:p>
          <a:r>
            <a:rPr lang="en-US" sz="4400" dirty="0" smtClean="0">
              <a:latin typeface="Georgia" pitchFamily="18" charset="0"/>
            </a:rPr>
            <a:t>IS IT THE TRUTH?</a:t>
          </a:r>
          <a:endParaRPr lang="en-US" sz="4400" dirty="0">
            <a:latin typeface="Georgia" pitchFamily="18" charset="0"/>
          </a:endParaRPr>
        </a:p>
      </dgm:t>
    </dgm:pt>
    <dgm:pt modelId="{844E6F0D-C119-4E97-A4D1-2081BCE315D3}" type="parTrans" cxnId="{9BF276B9-8A45-4904-AA64-F86FF8529415}">
      <dgm:prSet/>
      <dgm:spPr/>
      <dgm:t>
        <a:bodyPr/>
        <a:lstStyle/>
        <a:p>
          <a:endParaRPr lang="en-US" sz="4400">
            <a:latin typeface="Georgia" pitchFamily="18" charset="0"/>
          </a:endParaRPr>
        </a:p>
      </dgm:t>
    </dgm:pt>
    <dgm:pt modelId="{61D28F95-B111-4E83-8F73-7C776A9DE81C}" type="sibTrans" cxnId="{9BF276B9-8A45-4904-AA64-F86FF8529415}">
      <dgm:prSet/>
      <dgm:spPr/>
      <dgm:t>
        <a:bodyPr/>
        <a:lstStyle/>
        <a:p>
          <a:endParaRPr lang="en-US" sz="4400">
            <a:latin typeface="Georgia" pitchFamily="18" charset="0"/>
          </a:endParaRPr>
        </a:p>
      </dgm:t>
    </dgm:pt>
    <dgm:pt modelId="{D8360EF3-3F6E-43E3-9DBD-CFF4E84605D9}">
      <dgm:prSet phldrT="[Text]" custT="1"/>
      <dgm:spPr/>
      <dgm:t>
        <a:bodyPr/>
        <a:lstStyle/>
        <a:p>
          <a:r>
            <a:rPr lang="en-US" sz="4400" dirty="0" smtClean="0">
              <a:latin typeface="Georgia" pitchFamily="18" charset="0"/>
            </a:rPr>
            <a:t>IS IT FAIR TO ALL CONCERNED?</a:t>
          </a:r>
          <a:endParaRPr lang="en-US" sz="4400" dirty="0">
            <a:latin typeface="Georgia" pitchFamily="18" charset="0"/>
          </a:endParaRPr>
        </a:p>
      </dgm:t>
    </dgm:pt>
    <dgm:pt modelId="{92C7BAD6-772A-4500-96D2-2B7FCBF3AC77}" type="parTrans" cxnId="{BFA45C8D-D0BA-4DFB-B741-8286EA13BB08}">
      <dgm:prSet/>
      <dgm:spPr/>
      <dgm:t>
        <a:bodyPr/>
        <a:lstStyle/>
        <a:p>
          <a:endParaRPr lang="en-US" sz="4400">
            <a:latin typeface="Georgia" pitchFamily="18" charset="0"/>
          </a:endParaRPr>
        </a:p>
      </dgm:t>
    </dgm:pt>
    <dgm:pt modelId="{9BACB981-4F47-42E7-9EFC-C2F87814A848}" type="sibTrans" cxnId="{BFA45C8D-D0BA-4DFB-B741-8286EA13BB08}">
      <dgm:prSet/>
      <dgm:spPr/>
      <dgm:t>
        <a:bodyPr/>
        <a:lstStyle/>
        <a:p>
          <a:endParaRPr lang="en-US" sz="4400">
            <a:latin typeface="Georgia" pitchFamily="18" charset="0"/>
          </a:endParaRPr>
        </a:p>
      </dgm:t>
    </dgm:pt>
    <dgm:pt modelId="{548A98C6-FA6D-4B9B-9068-AE180180C5A3}">
      <dgm:prSet phldrT="[Text]" custT="1"/>
      <dgm:spPr/>
      <dgm:t>
        <a:bodyPr/>
        <a:lstStyle/>
        <a:p>
          <a:r>
            <a:rPr lang="en-US" sz="4400" dirty="0" smtClean="0">
              <a:latin typeface="Georgia" pitchFamily="18" charset="0"/>
            </a:rPr>
            <a:t>WILL IT BUILD GOOD WILL AND BETTER FRIENDSHIPS?</a:t>
          </a:r>
          <a:endParaRPr lang="en-US" sz="4400" dirty="0">
            <a:latin typeface="Georgia" pitchFamily="18" charset="0"/>
          </a:endParaRPr>
        </a:p>
      </dgm:t>
    </dgm:pt>
    <dgm:pt modelId="{9E4C69A3-6C4A-45CB-9BD8-8E3D8835EE9F}" type="parTrans" cxnId="{2BBAE57D-B2BD-44CD-B5BC-5CDD972DF243}">
      <dgm:prSet/>
      <dgm:spPr/>
      <dgm:t>
        <a:bodyPr/>
        <a:lstStyle/>
        <a:p>
          <a:endParaRPr lang="en-US" sz="4400">
            <a:latin typeface="Georgia" pitchFamily="18" charset="0"/>
          </a:endParaRPr>
        </a:p>
      </dgm:t>
    </dgm:pt>
    <dgm:pt modelId="{30271FD6-0A59-4F98-9746-2E6567186946}" type="sibTrans" cxnId="{2BBAE57D-B2BD-44CD-B5BC-5CDD972DF243}">
      <dgm:prSet/>
      <dgm:spPr/>
      <dgm:t>
        <a:bodyPr/>
        <a:lstStyle/>
        <a:p>
          <a:endParaRPr lang="en-US" sz="4400">
            <a:latin typeface="Georgia" pitchFamily="18" charset="0"/>
          </a:endParaRPr>
        </a:p>
      </dgm:t>
    </dgm:pt>
    <dgm:pt modelId="{69308F75-72BF-4257-BB6C-D2D1A0AA36B0}">
      <dgm:prSet phldrT="[Text]" custT="1"/>
      <dgm:spPr/>
      <dgm:t>
        <a:bodyPr/>
        <a:lstStyle/>
        <a:p>
          <a:r>
            <a:rPr lang="en-US" sz="4400" smtClean="0">
              <a:latin typeface="Georgia" pitchFamily="18" charset="0"/>
            </a:rPr>
            <a:t>WILL IT BE BENEFICIAL TO ALL CONCERNED?</a:t>
          </a:r>
          <a:endParaRPr lang="en-US" sz="4400" dirty="0">
            <a:latin typeface="Georgia" pitchFamily="18" charset="0"/>
          </a:endParaRPr>
        </a:p>
      </dgm:t>
    </dgm:pt>
    <dgm:pt modelId="{3C8952B6-ED97-4C6D-9683-945A726F2A52}" type="parTrans" cxnId="{D5181993-AD14-4290-83D3-1E9940DADAB1}">
      <dgm:prSet/>
      <dgm:spPr/>
      <dgm:t>
        <a:bodyPr/>
        <a:lstStyle/>
        <a:p>
          <a:endParaRPr lang="en-US" sz="4400">
            <a:latin typeface="Georgia" pitchFamily="18" charset="0"/>
          </a:endParaRPr>
        </a:p>
      </dgm:t>
    </dgm:pt>
    <dgm:pt modelId="{6ADC44CF-082A-44FC-94AE-9320C66B1973}" type="sibTrans" cxnId="{D5181993-AD14-4290-83D3-1E9940DADAB1}">
      <dgm:prSet/>
      <dgm:spPr/>
      <dgm:t>
        <a:bodyPr/>
        <a:lstStyle/>
        <a:p>
          <a:endParaRPr lang="en-US" sz="4400">
            <a:latin typeface="Georgia" pitchFamily="18" charset="0"/>
          </a:endParaRPr>
        </a:p>
      </dgm:t>
    </dgm:pt>
    <dgm:pt modelId="{1BC0F8B9-A65A-475B-8C12-910FF8A3969C}" type="pres">
      <dgm:prSet presAssocID="{554A12CA-585C-4E98-8FF7-52A6123A7179}" presName="Name0" presStyleCnt="0">
        <dgm:presLayoutVars>
          <dgm:resizeHandles/>
        </dgm:presLayoutVars>
      </dgm:prSet>
      <dgm:spPr/>
      <dgm:t>
        <a:bodyPr/>
        <a:lstStyle/>
        <a:p>
          <a:endParaRPr lang="en-US"/>
        </a:p>
      </dgm:t>
    </dgm:pt>
    <dgm:pt modelId="{A48ED1C0-6855-46FA-9B8B-78AE2BEDC48B}" type="pres">
      <dgm:prSet presAssocID="{AE2CBD5C-1358-4A78-9989-1049514661E2}" presName="text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02E74F5-F50C-47D1-B0CA-6F40E5791669}" type="pres">
      <dgm:prSet presAssocID="{61D28F95-B111-4E83-8F73-7C776A9DE81C}" presName="space" presStyleCnt="0"/>
      <dgm:spPr/>
      <dgm:t>
        <a:bodyPr/>
        <a:lstStyle/>
        <a:p>
          <a:endParaRPr lang="en-US"/>
        </a:p>
      </dgm:t>
    </dgm:pt>
    <dgm:pt modelId="{1C9C8E8B-82F9-4DF3-8E80-9CBF4F67BC2C}" type="pres">
      <dgm:prSet presAssocID="{D8360EF3-3F6E-43E3-9DBD-CFF4E84605D9}" presName="text" presStyleLbl="node1" presStyleIdx="1" presStyleCnt="4" custLinFactNeighborX="943" custLinFactNeighborY="-6109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794A181-EA2B-4B27-8106-0B797DF62341}" type="pres">
      <dgm:prSet presAssocID="{9BACB981-4F47-42E7-9EFC-C2F87814A848}" presName="space" presStyleCnt="0"/>
      <dgm:spPr/>
      <dgm:t>
        <a:bodyPr/>
        <a:lstStyle/>
        <a:p>
          <a:endParaRPr lang="en-US"/>
        </a:p>
      </dgm:t>
    </dgm:pt>
    <dgm:pt modelId="{1BB37C1E-B1EB-4BA9-B6E2-880017742E12}" type="pres">
      <dgm:prSet presAssocID="{548A98C6-FA6D-4B9B-9068-AE180180C5A3}" presName="text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EDDDE64-C048-4D61-A577-2A51029BB5D5}" type="pres">
      <dgm:prSet presAssocID="{30271FD6-0A59-4F98-9746-2E6567186946}" presName="space" presStyleCnt="0"/>
      <dgm:spPr/>
    </dgm:pt>
    <dgm:pt modelId="{D4F63C31-F5A1-4D2F-820F-4EC48D8D2812}" type="pres">
      <dgm:prSet presAssocID="{69308F75-72BF-4257-BB6C-D2D1A0AA36B0}" presName="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BA0FE788-0949-475F-A5CD-523872975A61}" type="presOf" srcId="{554A12CA-585C-4E98-8FF7-52A6123A7179}" destId="{1BC0F8B9-A65A-475B-8C12-910FF8A3969C}" srcOrd="0" destOrd="0" presId="urn:diagrams.loki3.com/VaryingWidthList+Icon"/>
    <dgm:cxn modelId="{249078B9-D425-451B-87D7-E9CA22CD7D74}" type="presOf" srcId="{548A98C6-FA6D-4B9B-9068-AE180180C5A3}" destId="{1BB37C1E-B1EB-4BA9-B6E2-880017742E12}" srcOrd="0" destOrd="0" presId="urn:diagrams.loki3.com/VaryingWidthList+Icon"/>
    <dgm:cxn modelId="{9BF276B9-8A45-4904-AA64-F86FF8529415}" srcId="{554A12CA-585C-4E98-8FF7-52A6123A7179}" destId="{AE2CBD5C-1358-4A78-9989-1049514661E2}" srcOrd="0" destOrd="0" parTransId="{844E6F0D-C119-4E97-A4D1-2081BCE315D3}" sibTransId="{61D28F95-B111-4E83-8F73-7C776A9DE81C}"/>
    <dgm:cxn modelId="{2BBAE57D-B2BD-44CD-B5BC-5CDD972DF243}" srcId="{554A12CA-585C-4E98-8FF7-52A6123A7179}" destId="{548A98C6-FA6D-4B9B-9068-AE180180C5A3}" srcOrd="2" destOrd="0" parTransId="{9E4C69A3-6C4A-45CB-9BD8-8E3D8835EE9F}" sibTransId="{30271FD6-0A59-4F98-9746-2E6567186946}"/>
    <dgm:cxn modelId="{BFA45C8D-D0BA-4DFB-B741-8286EA13BB08}" srcId="{554A12CA-585C-4E98-8FF7-52A6123A7179}" destId="{D8360EF3-3F6E-43E3-9DBD-CFF4E84605D9}" srcOrd="1" destOrd="0" parTransId="{92C7BAD6-772A-4500-96D2-2B7FCBF3AC77}" sibTransId="{9BACB981-4F47-42E7-9EFC-C2F87814A848}"/>
    <dgm:cxn modelId="{BD793FF2-ADF1-4F25-8981-965093FB13E8}" type="presOf" srcId="{D8360EF3-3F6E-43E3-9DBD-CFF4E84605D9}" destId="{1C9C8E8B-82F9-4DF3-8E80-9CBF4F67BC2C}" srcOrd="0" destOrd="0" presId="urn:diagrams.loki3.com/VaryingWidthList+Icon"/>
    <dgm:cxn modelId="{D5181993-AD14-4290-83D3-1E9940DADAB1}" srcId="{554A12CA-585C-4E98-8FF7-52A6123A7179}" destId="{69308F75-72BF-4257-BB6C-D2D1A0AA36B0}" srcOrd="3" destOrd="0" parTransId="{3C8952B6-ED97-4C6D-9683-945A726F2A52}" sibTransId="{6ADC44CF-082A-44FC-94AE-9320C66B1973}"/>
    <dgm:cxn modelId="{85754454-A491-443F-9557-8A9958063B89}" type="presOf" srcId="{69308F75-72BF-4257-BB6C-D2D1A0AA36B0}" destId="{D4F63C31-F5A1-4D2F-820F-4EC48D8D2812}" srcOrd="0" destOrd="0" presId="urn:diagrams.loki3.com/VaryingWidthList+Icon"/>
    <dgm:cxn modelId="{8AC5E177-ADA7-498A-9DF4-10DA94727C88}" type="presOf" srcId="{AE2CBD5C-1358-4A78-9989-1049514661E2}" destId="{A48ED1C0-6855-46FA-9B8B-78AE2BEDC48B}" srcOrd="0" destOrd="0" presId="urn:diagrams.loki3.com/VaryingWidthList+Icon"/>
    <dgm:cxn modelId="{0752DFD4-6F1F-40BF-A899-0A2EC703BB86}" type="presParOf" srcId="{1BC0F8B9-A65A-475B-8C12-910FF8A3969C}" destId="{A48ED1C0-6855-46FA-9B8B-78AE2BEDC48B}" srcOrd="0" destOrd="0" presId="urn:diagrams.loki3.com/VaryingWidthList+Icon"/>
    <dgm:cxn modelId="{B9E67757-17C9-4BB3-84D6-D0D90E9D7066}" type="presParOf" srcId="{1BC0F8B9-A65A-475B-8C12-910FF8A3969C}" destId="{602E74F5-F50C-47D1-B0CA-6F40E5791669}" srcOrd="1" destOrd="0" presId="urn:diagrams.loki3.com/VaryingWidthList+Icon"/>
    <dgm:cxn modelId="{2F310415-C92C-4B6A-83EC-D19C83B896A6}" type="presParOf" srcId="{1BC0F8B9-A65A-475B-8C12-910FF8A3969C}" destId="{1C9C8E8B-82F9-4DF3-8E80-9CBF4F67BC2C}" srcOrd="2" destOrd="0" presId="urn:diagrams.loki3.com/VaryingWidthList+Icon"/>
    <dgm:cxn modelId="{A4B11C64-179C-4267-8009-87EE8CE9BC3C}" type="presParOf" srcId="{1BC0F8B9-A65A-475B-8C12-910FF8A3969C}" destId="{8794A181-EA2B-4B27-8106-0B797DF62341}" srcOrd="3" destOrd="0" presId="urn:diagrams.loki3.com/VaryingWidthList+Icon"/>
    <dgm:cxn modelId="{79DAFB1D-3E6C-47F9-9FAF-83C8B41EEB50}" type="presParOf" srcId="{1BC0F8B9-A65A-475B-8C12-910FF8A3969C}" destId="{1BB37C1E-B1EB-4BA9-B6E2-880017742E12}" srcOrd="4" destOrd="0" presId="urn:diagrams.loki3.com/VaryingWidthList+Icon"/>
    <dgm:cxn modelId="{8BA57C39-F63C-4B78-AC3B-EC77F3BE7F2A}" type="presParOf" srcId="{1BC0F8B9-A65A-475B-8C12-910FF8A3969C}" destId="{EEDDDE64-C048-4D61-A577-2A51029BB5D5}" srcOrd="5" destOrd="0" presId="urn:diagrams.loki3.com/VaryingWidthList+Icon"/>
    <dgm:cxn modelId="{0B153587-C21F-4FB1-AC10-09D2009CBF39}" type="presParOf" srcId="{1BC0F8B9-A65A-475B-8C12-910FF8A3969C}" destId="{D4F63C31-F5A1-4D2F-820F-4EC48D8D2812}" srcOrd="6" destOrd="0" presId="urn:diagrams.loki3.com/VaryingWidthList+Icon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F5FE2A8-5DDF-4939-A7B3-E6B8A54A02BA}" type="doc">
      <dgm:prSet loTypeId="urn:microsoft.com/office/officeart/2005/8/layout/arrow4" loCatId="process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F122457B-DD0D-466C-9AA4-007C6148800A}">
      <dgm:prSet phldrT="[Text]"/>
      <dgm:spPr/>
      <dgm:t>
        <a:bodyPr/>
        <a:lstStyle/>
        <a:p>
          <a:r>
            <a:rPr lang="en-US" dirty="0" smtClean="0">
              <a:latin typeface="Georgia" pitchFamily="18" charset="0"/>
            </a:rPr>
            <a:t>Reporting</a:t>
          </a:r>
          <a:endParaRPr lang="en-US" dirty="0">
            <a:latin typeface="Georgia" pitchFamily="18" charset="0"/>
          </a:endParaRPr>
        </a:p>
      </dgm:t>
    </dgm:pt>
    <dgm:pt modelId="{6FD29347-132A-40ED-9DE2-5B22436261EA}" type="parTrans" cxnId="{4927BEDD-AE5F-49FB-B81F-BF5EB0A03312}">
      <dgm:prSet/>
      <dgm:spPr/>
      <dgm:t>
        <a:bodyPr/>
        <a:lstStyle/>
        <a:p>
          <a:endParaRPr lang="en-US"/>
        </a:p>
      </dgm:t>
    </dgm:pt>
    <dgm:pt modelId="{47168C46-72EE-47EA-B88C-71A163377B81}" type="sibTrans" cxnId="{4927BEDD-AE5F-49FB-B81F-BF5EB0A03312}">
      <dgm:prSet/>
      <dgm:spPr/>
      <dgm:t>
        <a:bodyPr/>
        <a:lstStyle/>
        <a:p>
          <a:endParaRPr lang="en-US"/>
        </a:p>
      </dgm:t>
    </dgm:pt>
    <dgm:pt modelId="{6ED990FF-C538-486D-BEE4-52F12527CD70}">
      <dgm:prSet phldrT="[Text]"/>
      <dgm:spPr/>
      <dgm:t>
        <a:bodyPr/>
        <a:lstStyle/>
        <a:p>
          <a:r>
            <a:rPr lang="en-US" dirty="0" smtClean="0">
              <a:latin typeface="Georgia" pitchFamily="18" charset="0"/>
            </a:rPr>
            <a:t>Violations</a:t>
          </a:r>
          <a:endParaRPr lang="en-US" dirty="0">
            <a:latin typeface="Georgia" pitchFamily="18" charset="0"/>
          </a:endParaRPr>
        </a:p>
      </dgm:t>
    </dgm:pt>
    <dgm:pt modelId="{FE0D34D7-35AE-40B1-9D6D-88EC439BC84E}" type="sibTrans" cxnId="{3B0B0B32-CAE4-4E26-A407-902E0B880734}">
      <dgm:prSet/>
      <dgm:spPr/>
      <dgm:t>
        <a:bodyPr/>
        <a:lstStyle/>
        <a:p>
          <a:endParaRPr lang="en-US"/>
        </a:p>
      </dgm:t>
    </dgm:pt>
    <dgm:pt modelId="{8ECE5814-AFBF-41CE-A2DE-BBE4DCB23A55}" type="parTrans" cxnId="{3B0B0B32-CAE4-4E26-A407-902E0B880734}">
      <dgm:prSet/>
      <dgm:spPr/>
      <dgm:t>
        <a:bodyPr/>
        <a:lstStyle/>
        <a:p>
          <a:endParaRPr lang="en-US"/>
        </a:p>
      </dgm:t>
    </dgm:pt>
    <dgm:pt modelId="{1440CB91-8684-4EA0-AC81-41E05884E8E2}" type="pres">
      <dgm:prSet presAssocID="{7F5FE2A8-5DDF-4939-A7B3-E6B8A54A02BA}" presName="compositeShape" presStyleCnt="0">
        <dgm:presLayoutVars>
          <dgm:chMax val="2"/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FC5D9584-CB79-43E0-A500-6777F821D743}" type="pres">
      <dgm:prSet presAssocID="{6ED990FF-C538-486D-BEE4-52F12527CD70}" presName="upArrow" presStyleLbl="node1" presStyleIdx="0" presStyleCnt="2" custAng="10800000"/>
      <dgm:spPr/>
    </dgm:pt>
    <dgm:pt modelId="{D7D9BD66-F587-4441-AF65-56D50E3E96CA}" type="pres">
      <dgm:prSet presAssocID="{6ED990FF-C538-486D-BEE4-52F12527CD70}" presName="upArrowText" presStyleLbl="revTx" presStyleIdx="0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615D190-5081-493B-BBC8-FA2DAC86D7A8}" type="pres">
      <dgm:prSet presAssocID="{F122457B-DD0D-466C-9AA4-007C6148800A}" presName="downArrow" presStyleLbl="node1" presStyleIdx="1" presStyleCnt="2" custAng="10800000" custLinFactX="62789" custLinFactNeighborX="100000" custLinFactNeighborY="-24132"/>
      <dgm:spPr/>
    </dgm:pt>
    <dgm:pt modelId="{AB57AE32-62C9-4FC0-9DB6-743E7A1043C1}" type="pres">
      <dgm:prSet presAssocID="{F122457B-DD0D-466C-9AA4-007C6148800A}" presName="downArrowText" presStyleLbl="revTx" presStyleIdx="1" presStyleCnt="2" custLinFactNeighborX="-53885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3B0B0B32-CAE4-4E26-A407-902E0B880734}" srcId="{7F5FE2A8-5DDF-4939-A7B3-E6B8A54A02BA}" destId="{6ED990FF-C538-486D-BEE4-52F12527CD70}" srcOrd="0" destOrd="0" parTransId="{8ECE5814-AFBF-41CE-A2DE-BBE4DCB23A55}" sibTransId="{FE0D34D7-35AE-40B1-9D6D-88EC439BC84E}"/>
    <dgm:cxn modelId="{4B13834E-C83F-44BA-87D2-7FA95A4810EC}" type="presOf" srcId="{7F5FE2A8-5DDF-4939-A7B3-E6B8A54A02BA}" destId="{1440CB91-8684-4EA0-AC81-41E05884E8E2}" srcOrd="0" destOrd="0" presId="urn:microsoft.com/office/officeart/2005/8/layout/arrow4"/>
    <dgm:cxn modelId="{B5DD7EAA-147A-461E-904D-88ABC440FD2F}" type="presOf" srcId="{F122457B-DD0D-466C-9AA4-007C6148800A}" destId="{AB57AE32-62C9-4FC0-9DB6-743E7A1043C1}" srcOrd="0" destOrd="0" presId="urn:microsoft.com/office/officeart/2005/8/layout/arrow4"/>
    <dgm:cxn modelId="{A65F59F4-8B1B-4F5C-B94D-23BFE767B43A}" type="presOf" srcId="{6ED990FF-C538-486D-BEE4-52F12527CD70}" destId="{D7D9BD66-F587-4441-AF65-56D50E3E96CA}" srcOrd="0" destOrd="0" presId="urn:microsoft.com/office/officeart/2005/8/layout/arrow4"/>
    <dgm:cxn modelId="{4927BEDD-AE5F-49FB-B81F-BF5EB0A03312}" srcId="{7F5FE2A8-5DDF-4939-A7B3-E6B8A54A02BA}" destId="{F122457B-DD0D-466C-9AA4-007C6148800A}" srcOrd="1" destOrd="0" parTransId="{6FD29347-132A-40ED-9DE2-5B22436261EA}" sibTransId="{47168C46-72EE-47EA-B88C-71A163377B81}"/>
    <dgm:cxn modelId="{65CB3052-F947-4758-AA39-71DC4F137059}" type="presParOf" srcId="{1440CB91-8684-4EA0-AC81-41E05884E8E2}" destId="{FC5D9584-CB79-43E0-A500-6777F821D743}" srcOrd="0" destOrd="0" presId="urn:microsoft.com/office/officeart/2005/8/layout/arrow4"/>
    <dgm:cxn modelId="{FDEBB94E-0951-4B3D-8C7B-F4DC0DB7D928}" type="presParOf" srcId="{1440CB91-8684-4EA0-AC81-41E05884E8E2}" destId="{D7D9BD66-F587-4441-AF65-56D50E3E96CA}" srcOrd="1" destOrd="0" presId="urn:microsoft.com/office/officeart/2005/8/layout/arrow4"/>
    <dgm:cxn modelId="{1FF45B34-DB5E-4072-99A2-1707BDBD048A}" type="presParOf" srcId="{1440CB91-8684-4EA0-AC81-41E05884E8E2}" destId="{A615D190-5081-493B-BBC8-FA2DAC86D7A8}" srcOrd="2" destOrd="0" presId="urn:microsoft.com/office/officeart/2005/8/layout/arrow4"/>
    <dgm:cxn modelId="{FF96DBF2-3AD3-4F20-BC58-21C912FDBC51}" type="presParOf" srcId="{1440CB91-8684-4EA0-AC81-41E05884E8E2}" destId="{AB57AE32-62C9-4FC0-9DB6-743E7A1043C1}" srcOrd="3" destOrd="0" presId="urn:microsoft.com/office/officeart/2005/8/layout/arrow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48ED1C0-6855-46FA-9B8B-78AE2BEDC48B}">
      <dsp:nvSpPr>
        <dsp:cNvPr id="0" name=""/>
        <dsp:cNvSpPr/>
      </dsp:nvSpPr>
      <dsp:spPr>
        <a:xfrm>
          <a:off x="1473600" y="4894"/>
          <a:ext cx="5130000" cy="119113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1760" tIns="111760" rIns="111760" bIns="111760" numCol="1" spcCol="1270" anchor="ctr" anchorCtr="0">
          <a:noAutofit/>
        </a:bodyPr>
        <a:lstStyle/>
        <a:p>
          <a:pPr lvl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400" kern="1200" dirty="0" smtClean="0">
              <a:latin typeface="Georgia" pitchFamily="18" charset="0"/>
            </a:rPr>
            <a:t>IS IT THE TRUTH?</a:t>
          </a:r>
          <a:endParaRPr lang="en-US" sz="4400" kern="1200" dirty="0">
            <a:latin typeface="Georgia" pitchFamily="18" charset="0"/>
          </a:endParaRPr>
        </a:p>
      </dsp:txBody>
      <dsp:txXfrm>
        <a:off x="1473600" y="4894"/>
        <a:ext cx="5130000" cy="1191134"/>
      </dsp:txXfrm>
    </dsp:sp>
    <dsp:sp modelId="{1C9C8E8B-82F9-4DF3-8E80-9CBF4F67BC2C}">
      <dsp:nvSpPr>
        <dsp:cNvPr id="0" name=""/>
        <dsp:cNvSpPr/>
      </dsp:nvSpPr>
      <dsp:spPr>
        <a:xfrm>
          <a:off x="0" y="1219200"/>
          <a:ext cx="8077200" cy="119113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1760" tIns="111760" rIns="111760" bIns="111760" numCol="1" spcCol="1270" anchor="ctr" anchorCtr="0">
          <a:noAutofit/>
        </a:bodyPr>
        <a:lstStyle/>
        <a:p>
          <a:pPr lvl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400" kern="1200" dirty="0" smtClean="0">
              <a:latin typeface="Georgia" pitchFamily="18" charset="0"/>
            </a:rPr>
            <a:t>IS IT FAIR TO ALL CONCERNED?</a:t>
          </a:r>
          <a:endParaRPr lang="en-US" sz="4400" kern="1200" dirty="0">
            <a:latin typeface="Georgia" pitchFamily="18" charset="0"/>
          </a:endParaRPr>
        </a:p>
      </dsp:txBody>
      <dsp:txXfrm>
        <a:off x="0" y="1219200"/>
        <a:ext cx="8077200" cy="1191134"/>
      </dsp:txXfrm>
    </dsp:sp>
    <dsp:sp modelId="{1BB37C1E-B1EB-4BA9-B6E2-880017742E12}">
      <dsp:nvSpPr>
        <dsp:cNvPr id="0" name=""/>
        <dsp:cNvSpPr/>
      </dsp:nvSpPr>
      <dsp:spPr>
        <a:xfrm>
          <a:off x="0" y="2506278"/>
          <a:ext cx="8077200" cy="119113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1760" tIns="111760" rIns="111760" bIns="111760" numCol="1" spcCol="1270" anchor="ctr" anchorCtr="0">
          <a:noAutofit/>
        </a:bodyPr>
        <a:lstStyle/>
        <a:p>
          <a:pPr lvl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400" kern="1200" dirty="0" smtClean="0">
              <a:latin typeface="Georgia" pitchFamily="18" charset="0"/>
            </a:rPr>
            <a:t>WILL IT BUILD GOOD WILL AND BETTER FRIENDSHIPS?</a:t>
          </a:r>
          <a:endParaRPr lang="en-US" sz="4400" kern="1200" dirty="0">
            <a:latin typeface="Georgia" pitchFamily="18" charset="0"/>
          </a:endParaRPr>
        </a:p>
      </dsp:txBody>
      <dsp:txXfrm>
        <a:off x="0" y="2506278"/>
        <a:ext cx="8077200" cy="1191134"/>
      </dsp:txXfrm>
    </dsp:sp>
    <dsp:sp modelId="{D4F63C31-F5A1-4D2F-820F-4EC48D8D2812}">
      <dsp:nvSpPr>
        <dsp:cNvPr id="0" name=""/>
        <dsp:cNvSpPr/>
      </dsp:nvSpPr>
      <dsp:spPr>
        <a:xfrm>
          <a:off x="0" y="3756970"/>
          <a:ext cx="8077200" cy="119113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1760" tIns="111760" rIns="111760" bIns="111760" numCol="1" spcCol="1270" anchor="ctr" anchorCtr="0">
          <a:noAutofit/>
        </a:bodyPr>
        <a:lstStyle/>
        <a:p>
          <a:pPr lvl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400" kern="1200" smtClean="0">
              <a:latin typeface="Georgia" pitchFamily="18" charset="0"/>
            </a:rPr>
            <a:t>WILL IT BE BENEFICIAL TO ALL CONCERNED?</a:t>
          </a:r>
          <a:endParaRPr lang="en-US" sz="4400" kern="1200" dirty="0">
            <a:latin typeface="Georgia" pitchFamily="18" charset="0"/>
          </a:endParaRPr>
        </a:p>
      </dsp:txBody>
      <dsp:txXfrm>
        <a:off x="0" y="3756970"/>
        <a:ext cx="8077200" cy="119113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C5D9584-CB79-43E0-A500-6777F821D743}">
      <dsp:nvSpPr>
        <dsp:cNvPr id="0" name=""/>
        <dsp:cNvSpPr/>
      </dsp:nvSpPr>
      <dsp:spPr>
        <a:xfrm rot="10800000">
          <a:off x="4958" y="0"/>
          <a:ext cx="2975109" cy="2889504"/>
        </a:xfrm>
        <a:prstGeom prst="upArrow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7D9BD66-F587-4441-AF65-56D50E3E96CA}">
      <dsp:nvSpPr>
        <dsp:cNvPr id="0" name=""/>
        <dsp:cNvSpPr/>
      </dsp:nvSpPr>
      <dsp:spPr>
        <a:xfrm>
          <a:off x="3069321" y="0"/>
          <a:ext cx="5048671" cy="288950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62280" tIns="0" rIns="462280" bIns="462280" numCol="1" spcCol="1270" anchor="ctr" anchorCtr="0">
          <a:noAutofit/>
        </a:bodyPr>
        <a:lstStyle/>
        <a:p>
          <a:pPr lvl="0" algn="l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6500" kern="1200" dirty="0" smtClean="0">
              <a:latin typeface="Georgia" pitchFamily="18" charset="0"/>
            </a:rPr>
            <a:t>Violations</a:t>
          </a:r>
          <a:endParaRPr lang="en-US" sz="6500" kern="1200" dirty="0">
            <a:latin typeface="Georgia" pitchFamily="18" charset="0"/>
          </a:endParaRPr>
        </a:p>
      </dsp:txBody>
      <dsp:txXfrm>
        <a:off x="3069321" y="0"/>
        <a:ext cx="5048671" cy="2889504"/>
      </dsp:txXfrm>
    </dsp:sp>
    <dsp:sp modelId="{A615D190-5081-493B-BBC8-FA2DAC86D7A8}">
      <dsp:nvSpPr>
        <dsp:cNvPr id="0" name=""/>
        <dsp:cNvSpPr/>
      </dsp:nvSpPr>
      <dsp:spPr>
        <a:xfrm rot="10800000">
          <a:off x="5740642" y="2433000"/>
          <a:ext cx="2975109" cy="2889504"/>
        </a:xfrm>
        <a:prstGeom prst="downArrow">
          <a:avLst/>
        </a:prstGeom>
        <a:solidFill>
          <a:schemeClr val="accent5">
            <a:hueOff val="-18702578"/>
            <a:satOff val="22131"/>
            <a:lumOff val="2157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B57AE32-62C9-4FC0-9DB6-743E7A1043C1}">
      <dsp:nvSpPr>
        <dsp:cNvPr id="0" name=""/>
        <dsp:cNvSpPr/>
      </dsp:nvSpPr>
      <dsp:spPr>
        <a:xfrm>
          <a:off x="1241378" y="3130295"/>
          <a:ext cx="5048671" cy="288950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62280" tIns="0" rIns="462280" bIns="462280" numCol="1" spcCol="1270" anchor="ctr" anchorCtr="0">
          <a:noAutofit/>
        </a:bodyPr>
        <a:lstStyle/>
        <a:p>
          <a:pPr lvl="0" algn="l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6500" kern="1200" dirty="0" smtClean="0">
              <a:latin typeface="Georgia" pitchFamily="18" charset="0"/>
            </a:rPr>
            <a:t>Reporting</a:t>
          </a:r>
          <a:endParaRPr lang="en-US" sz="6500" kern="1200" dirty="0">
            <a:latin typeface="Georgia" pitchFamily="18" charset="0"/>
          </a:endParaRPr>
        </a:p>
      </dsp:txBody>
      <dsp:txXfrm>
        <a:off x="1241378" y="3130295"/>
        <a:ext cx="5048671" cy="288950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diagrams.loki3.com/VaryingWidthList+Icon">
  <dgm:title val="Varying Width List"/>
  <dgm:desc val="Use for emphasizing items of different weights.  Good for large amounts of Level 1 text.  The width of each shape is independently determined based on its text."/>
  <dgm:catLst>
    <dgm:cat type="list" pri="4160"/>
    <dgm:cat type="officeonline" pri="5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text" val="20"/>
      <dgm:constr type="h" for="ch" forName="text" refType="h"/>
      <dgm:constr type="primFontSz" for="ch" forName="text" op="equ" val="65"/>
      <dgm:constr type="h" for="ch" forName="space" refType="h" fact="0.05"/>
    </dgm:constrLst>
    <dgm:forEach name="Name1" axis="ch" ptType="node">
      <dgm:layoutNode name="text" styleLbl="node1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tMarg" refType="primFontSz" fact="0.2"/>
          <dgm:constr type="bMarg" refType="primFontSz" fact="0.2"/>
          <dgm:constr type="lMarg" refType="primFontSz" fact="0.2"/>
          <dgm:constr type="rMarg" refType="primFontSz" fact="0.2"/>
        </dgm:constrLst>
        <dgm:ruleLst>
          <dgm:rule type="w" val="INF" fact="NaN" max="NaN"/>
          <dgm:rule type="primFontSz" val="5" fact="NaN" max="NaN"/>
        </dgm:ruleLst>
      </dgm:layoutNode>
      <dgm:choose name="Name2">
        <dgm:if name="Name3" axis="par ch" ptType="doc node" func="cnt" op="gte" val="2">
          <dgm:forEach name="Name4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if>
        <dgm:else name="Name5"/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arrow4">
  <dgm:title val=""/>
  <dgm:desc val=""/>
  <dgm:catLst>
    <dgm:cat type="relationship" pri="8000"/>
    <dgm:cat type="process" pri="3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clrData>
  <dgm:layoutNode name="compositeShape">
    <dgm:varLst>
      <dgm:chMax val="2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hoose name="Name2">
          <dgm:if name="Name3" axis="ch" ptType="node" func="cnt" op="lte" val="1">
            <dgm:constrLst>
              <dgm:constr type="primFontSz" for="des" ptType="node" op="equ" val="65"/>
              <dgm:constr type="w" for="ch" forName="upArrow" refType="w" fact="0.33"/>
              <dgm:constr type="h" for="ch" forName="upArrow" refType="h"/>
              <dgm:constr type="b" for="ch" forName="upArrow" refType="h" fact="0.48"/>
              <dgm:constr type="l" for="ch" forName="upArrow"/>
              <dgm:constr type="h" for="ch" forName="upArrow" refType="w" refFor="ch" refForName="upArrow" op="gte" fact="0.75"/>
              <dgm:constr type="w" for="ch" forName="upArrowText" refType="w" fact="0.56"/>
              <dgm:constr type="h" for="ch" forName="upArrowText" refType="h"/>
              <dgm:constr type="b" for="ch" forName="upArrowText" refType="h" fact="0.48"/>
              <dgm:constr type="l" for="ch" forName="upArrowText" refType="w" refFor="ch" refForName="upArrow" fact="1.03"/>
            </dgm:constrLst>
          </dgm:if>
          <dgm:else name="Name4">
            <dgm:constrLst>
              <dgm:constr type="primFontSz" for="des" ptType="node" op="equ" val="65"/>
              <dgm:constr type="w" for="ch" forName="upArrow" refType="w" fact="0.33"/>
              <dgm:constr type="h" for="ch" forName="upArrow" refType="h" fact="0.48"/>
              <dgm:constr type="b" for="ch" forName="upArrow" refType="h" fact="0.48"/>
              <dgm:constr type="l" for="ch" forName="upArrow"/>
              <dgm:constr type="h" for="ch" forName="upArrow" refType="w" refFor="ch" refForName="upArrow" op="gte" fact="0.75"/>
              <dgm:constr type="w" for="ch" forName="upArrowText" refType="w" fact="0.56"/>
              <dgm:constr type="h" for="ch" forName="upArrowText" refType="h" fact="0.48"/>
              <dgm:constr type="b" for="ch" forName="upArrowText" refType="h" fact="0.48"/>
              <dgm:constr type="l" for="ch" forName="upArrowText" refType="w" refFor="ch" refForName="upArrow" fact="1.03"/>
              <dgm:constr type="w" for="ch" forName="downArrow" refType="w" fact="0.33"/>
              <dgm:constr type="h" for="ch" forName="downArrow" refType="h" fact="0.48"/>
              <dgm:constr type="t" for="ch" forName="downArrow" refType="h" fact="0.52"/>
              <dgm:constr type="l" for="ch" forName="downArrow" refType="w" refFor="ch" refForName="downArrow" fact="0.3"/>
              <dgm:constr type="h" for="ch" forName="downArrow" refType="w" refFor="ch" refForName="downArrow" op="gte" fact="0.75"/>
              <dgm:constr type="w" for="ch" forName="downArrowText" refType="w" fact="0.56"/>
              <dgm:constr type="h" for="ch" forName="downArrowText" refType="h" fact="0.48"/>
              <dgm:constr type="t" for="ch" forName="downArrowText" refType="h" fact="0.52"/>
              <dgm:constr type="l" for="ch" forName="downArrowText" refType="w" refFor="ch" refForName="downArrow" fact="1.33"/>
            </dgm:constrLst>
          </dgm:else>
        </dgm:choose>
      </dgm:if>
      <dgm:else name="Name5">
        <dgm:choose name="Name6">
          <dgm:if name="Name7" axis="ch" ptType="node" func="cnt" op="lte" val="1">
            <dgm:constrLst>
              <dgm:constr type="primFontSz" for="des" ptType="node" op="equ" val="65"/>
              <dgm:constr type="w" for="ch" forName="upArrow" refType="w" fact="0.33"/>
              <dgm:constr type="h" for="ch" forName="upArrow" refType="h"/>
              <dgm:constr type="t" for="ch" forName="upArrow"/>
              <dgm:constr type="l" for="ch" forName="upArrow" refType="w" fact="0.67"/>
              <dgm:constr type="h" for="ch" forName="upArrow" refType="w" refFor="ch" refForName="upArrow" op="gte" fact="0.75"/>
              <dgm:constr type="w" for="ch" forName="upArrowText" refType="w" fact="0.56"/>
              <dgm:constr type="h" for="ch" forName="upArrowText" refType="h"/>
              <dgm:constr type="t" for="ch" forName="upArrowText"/>
              <dgm:constr type="l" for="ch" forName="upArrowText" refType="w" fact="0.1"/>
            </dgm:constrLst>
          </dgm:if>
          <dgm:else name="Name8">
            <dgm:constrLst>
              <dgm:constr type="primFontSz" for="des" ptType="node" op="equ" val="65"/>
              <dgm:constr type="w" for="ch" forName="upArrow" refType="w" fact="0.33"/>
              <dgm:constr type="h" for="ch" forName="upArrow" refType="h" fact="0.48"/>
              <dgm:constr type="t" for="ch" forName="upArrow"/>
              <dgm:constr type="l" for="ch" forName="upArrow" refType="w" fact="0.67"/>
              <dgm:constr type="h" for="ch" forName="upArrow" refType="w" refFor="ch" refForName="upArrow" op="gte" fact="0.75"/>
              <dgm:constr type="w" for="ch" forName="upArrowText" refType="w" fact="0.56"/>
              <dgm:constr type="h" for="ch" forName="upArrowText" refType="h" fact="0.48"/>
              <dgm:constr type="t" for="ch" forName="upArrowText"/>
              <dgm:constr type="l" for="ch" forName="upArrowText" refType="w" fact="0.1"/>
              <dgm:constr type="w" for="ch" forName="downArrow" refType="w" fact="0.33"/>
              <dgm:constr type="h" for="ch" forName="downArrow" refType="h" fact="0.48"/>
              <dgm:constr type="t" for="ch" forName="downArrow" refType="h" fact="0.52"/>
              <dgm:constr type="l" for="ch" forName="downArrow" refType="w" fact="0.57"/>
              <dgm:constr type="h" for="ch" forName="downArrow" refType="w" refFor="ch" refForName="downArrow" op="gte" fact="0.75"/>
              <dgm:constr type="w" for="ch" forName="downArrowText" refType="w" fact="0.56"/>
              <dgm:constr type="h" for="ch" forName="downArrowText" refType="h" fact="0.48"/>
              <dgm:constr type="t" for="ch" forName="downArrowText" refType="h" fact="0.52"/>
              <dgm:constr type="l" for="ch" forName="downArrowText"/>
            </dgm:constrLst>
          </dgm:else>
        </dgm:choose>
      </dgm:else>
    </dgm:choose>
    <dgm:ruleLst/>
    <dgm:forEach name="Name9" axis="ch" ptType="node" cnt="1">
      <dgm:layoutNode name="upArrow" styleLbl="node1">
        <dgm:alg type="sp"/>
        <dgm:shape xmlns:r="http://schemas.openxmlformats.org/officeDocument/2006/relationships" type="upArrow" r:blip="">
          <dgm:adjLst/>
        </dgm:shape>
        <dgm:presOf/>
        <dgm:constrLst/>
        <dgm:ruleLst/>
      </dgm:layoutNode>
      <dgm:layoutNode name="upArrowText" styleLbl="revTx">
        <dgm:varLst>
          <dgm:chMax val="0"/>
          <dgm:bulletEnabled val="1"/>
        </dgm:varLst>
        <dgm:choose name="Name10">
          <dgm:if name="Name11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12">
            <dgm:choose name="Name13">
              <dgm:if name="Name14" func="var" arg="dir" op="equ" val="norm">
                <dgm:alg type="tx">
                  <dgm:param type="parTxLTRAlign" val="l"/>
                  <dgm:param type="parTxRTLAlign" val="l"/>
                  <dgm:param type="txAnchorVertCh" val="mid"/>
                </dgm:alg>
              </dgm:if>
              <dgm:else name="Name15">
                <dgm:alg type="tx">
                  <dgm:param type="parTxLTRAlign" val="r"/>
                  <dgm:param type="parTxRTLAlign" val="r"/>
                  <dgm:param type="txAnchorVertCh" val="mid"/>
                </dgm:alg>
              </dgm:else>
            </dgm:choose>
          </dgm:else>
        </dgm:choose>
        <dgm:shape xmlns:r="http://schemas.openxmlformats.org/officeDocument/2006/relationships" type="rect" r:blip="">
          <dgm:adjLst/>
        </dgm:shape>
        <dgm:presOf axis="desOrSelf" ptType="node"/>
        <dgm:constrLst>
          <dgm:constr type="tMarg"/>
        </dgm:constrLst>
        <dgm:ruleLst>
          <dgm:rule type="primFontSz" val="5" fact="NaN" max="NaN"/>
        </dgm:ruleLst>
      </dgm:layoutNode>
    </dgm:forEach>
    <dgm:forEach name="Name16" axis="ch" ptType="node" st="2" cnt="1">
      <dgm:layoutNode name="downArrow" styleLbl="node1">
        <dgm:alg type="sp"/>
        <dgm:shape xmlns:r="http://schemas.openxmlformats.org/officeDocument/2006/relationships" type="downArrow" r:blip="">
          <dgm:adjLst/>
        </dgm:shape>
        <dgm:presOf/>
        <dgm:constrLst/>
        <dgm:ruleLst/>
      </dgm:layoutNode>
      <dgm:layoutNode name="downArrowText" styleLbl="revTx">
        <dgm:varLst>
          <dgm:chMax val="0"/>
          <dgm:bulletEnabled val="1"/>
        </dgm:varLst>
        <dgm:choose name="Name17">
          <dgm:if name="Name18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19">
            <dgm:choose name="Name20">
              <dgm:if name="Name21" func="var" arg="dir" op="equ" val="norm">
                <dgm:alg type="tx">
                  <dgm:param type="parTxLTRAlign" val="l"/>
                  <dgm:param type="parTxRTLAlign" val="l"/>
                  <dgm:param type="txAnchorVertCh" val="mid"/>
                </dgm:alg>
              </dgm:if>
              <dgm:else name="Name22">
                <dgm:alg type="tx">
                  <dgm:param type="parTxLTRAlign" val="r"/>
                  <dgm:param type="parTxRTLAlign" val="r"/>
                  <dgm:param type="txAnchorVertCh" val="mid"/>
                </dgm:alg>
              </dgm:else>
            </dgm:choose>
          </dgm:else>
        </dgm:choose>
        <dgm:shape xmlns:r="http://schemas.openxmlformats.org/officeDocument/2006/relationships" type="rect" r:blip="">
          <dgm:adjLst/>
        </dgm:shape>
        <dgm:presOf axis="desOrSelf" ptType="node"/>
        <dgm:constrLst>
          <dgm:constr type="tMarg"/>
        </dgm:constrLst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5">
  <dgm:title val=""/>
  <dgm:desc val=""/>
  <dgm:catLst>
    <dgm:cat type="3D" pri="11500"/>
  </dgm:catLst>
  <dgm:scene3d>
    <a:camera prst="isometricOffAxis2Left" zoom="95000"/>
    <a:lightRig rig="flat" dir="t"/>
  </dgm:scene3d>
  <dgm:styleLbl name="node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5715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381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52400" extrusionH="1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38100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3810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400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150"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63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4005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40050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4005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15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defTabSz="931863">
              <a:defRPr sz="1200">
                <a:latin typeface="Arial" pitchFamily="-107" charset="0"/>
                <a:ea typeface="ヒラギノ角ゴ Pro W3" pitchFamily="-107" charset="-128"/>
                <a:cs typeface="ヒラギノ角ゴ Pro W3" pitchFamily="-107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71925" y="0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algn="r" defTabSz="931863">
              <a:defRPr sz="1200">
                <a:latin typeface="Arial" pitchFamily="-107" charset="0"/>
                <a:ea typeface="ヒラギノ角ゴ Pro W3" pitchFamily="-107" charset="-128"/>
                <a:cs typeface="ヒラギノ角ゴ Pro W3" pitchFamily="-107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946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31263"/>
            <a:ext cx="3038475" cy="46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defTabSz="931863">
              <a:defRPr sz="1200">
                <a:latin typeface="Arial" pitchFamily="-107" charset="0"/>
                <a:ea typeface="ヒラギノ角ゴ Pro W3" pitchFamily="-107" charset="-128"/>
                <a:cs typeface="ヒラギノ角ゴ Pro W3" pitchFamily="-107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946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71925" y="8831263"/>
            <a:ext cx="3038475" cy="46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algn="r" defTabSz="931863">
              <a:defRPr sz="1200" smtClean="0"/>
            </a:lvl1pPr>
          </a:lstStyle>
          <a:p>
            <a:pPr>
              <a:defRPr/>
            </a:pPr>
            <a:fld id="{5E2A8F52-5D5E-F348-8971-795E9819BC5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801541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defTabSz="931863">
              <a:defRPr sz="1200">
                <a:latin typeface="Arial" pitchFamily="-107" charset="0"/>
                <a:ea typeface="ヒラギノ角ゴ Pro W3" pitchFamily="-107" charset="-128"/>
                <a:cs typeface="ヒラギノ角ゴ Pro W3" pitchFamily="-107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71925" y="0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algn="r" defTabSz="931863">
              <a:defRPr sz="1200">
                <a:latin typeface="Arial" pitchFamily="-107" charset="0"/>
                <a:ea typeface="ヒラギノ角ゴ Pro W3" pitchFamily="-107" charset="-128"/>
                <a:cs typeface="ヒラギノ角ゴ Pro W3" pitchFamily="-107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536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81100" y="696913"/>
            <a:ext cx="4648200" cy="34861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35038" y="4416425"/>
            <a:ext cx="5140325" cy="4183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31263"/>
            <a:ext cx="3038475" cy="46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defTabSz="931863">
              <a:defRPr sz="1200">
                <a:latin typeface="Arial" pitchFamily="-107" charset="0"/>
                <a:ea typeface="ヒラギノ角ゴ Pro W3" pitchFamily="-107" charset="-128"/>
                <a:cs typeface="ヒラギノ角ゴ Pro W3" pitchFamily="-107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1925" y="8831263"/>
            <a:ext cx="3038475" cy="46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algn="r" defTabSz="931863">
              <a:defRPr sz="1200" smtClean="0"/>
            </a:lvl1pPr>
          </a:lstStyle>
          <a:p>
            <a:pPr>
              <a:defRPr/>
            </a:pPr>
            <a:fld id="{A921F9F1-0516-7249-8BD1-DDD6B224F66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664092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07" charset="0"/>
        <a:ea typeface="ヒラギノ角ゴ Pro W3" pitchFamily="-107" charset="-128"/>
        <a:cs typeface="ヒラギノ角ゴ Pro W3" pitchFamily="-107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07" charset="0"/>
        <a:ea typeface="ヒラギノ角ゴ Pro W3" pitchFamily="-107" charset="-128"/>
        <a:cs typeface="ヒラギノ角ゴ Pro W3" pitchFamily="-107" charset="-128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07" charset="0"/>
        <a:ea typeface="ヒラギノ角ゴ Pro W3" pitchFamily="-107" charset="-128"/>
        <a:cs typeface="ヒラギノ角ゴ Pro W3" pitchFamily="-107" charset="-128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07" charset="0"/>
        <a:ea typeface="ヒラギノ角ゴ Pro W3" pitchFamily="-107" charset="-128"/>
        <a:cs typeface="ヒラギノ角ゴ Pro W3" pitchFamily="-107" charset="-128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07" charset="0"/>
        <a:ea typeface="ヒラギノ角ゴ Pro W3" pitchFamily="-107" charset="-128"/>
        <a:cs typeface="ヒラギノ角ゴ Pro W3" pitchFamily="-107" charset="-128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 hasCustomPrompt="1"/>
          </p:nvPr>
        </p:nvSpPr>
        <p:spPr>
          <a:xfrm>
            <a:off x="-76200" y="3429000"/>
            <a:ext cx="9296400" cy="990600"/>
          </a:xfrm>
          <a:prstGeom prst="rect">
            <a:avLst/>
          </a:prstGeom>
          <a:solidFill>
            <a:srgbClr val="005DAA"/>
          </a:solidFill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  <p:txBody>
          <a:bodyPr lIns="548640" tIns="0" rIns="0" bIns="0" anchor="ctr" anchorCtr="0">
            <a:noAutofit/>
          </a:bodyPr>
          <a:lstStyle>
            <a:lvl1pPr algn="l">
              <a:defRPr sz="4400" b="0" i="0">
                <a:solidFill>
                  <a:schemeClr val="bg1"/>
                </a:solidFill>
                <a:latin typeface="Arial Narrow"/>
                <a:cs typeface="Arial Narrow"/>
              </a:defRPr>
            </a:lvl1pPr>
          </a:lstStyle>
          <a:p>
            <a:r>
              <a:rPr lang="en-US" dirty="0" smtClean="0"/>
              <a:t>MASTER TITLE STYLE</a:t>
            </a:r>
            <a:endParaRPr lang="en-US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33400" y="4535544"/>
            <a:ext cx="6400800" cy="1255656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bg1"/>
                </a:solidFill>
                <a:latin typeface="Georgia"/>
                <a:cs typeface="Georgia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Subject</a:t>
            </a:r>
          </a:p>
          <a:p>
            <a:r>
              <a:rPr lang="en-US" dirty="0" smtClean="0"/>
              <a:t>Presenter</a:t>
            </a:r>
          </a:p>
          <a:p>
            <a:r>
              <a:rPr lang="en-US" dirty="0" smtClean="0"/>
              <a:t>Date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991825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F2AD664-97C9-4457-951C-F7366CEEFE41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4856287"/>
      </p:ext>
    </p:extLst>
  </p:cSld>
  <p:clrMapOvr>
    <a:masterClrMapping/>
  </p:clrMapOvr>
  <p:transition xmlns:p14="http://schemas.microsoft.com/office/powerpoint/2010/main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3A24FBE-AA0E-473A-B85A-A3287919E797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7853153"/>
      </p:ext>
    </p:extLst>
  </p:cSld>
  <p:clrMapOvr>
    <a:masterClrMapping/>
  </p:clrMapOvr>
  <p:transition xmlns:p14="http://schemas.microsoft.com/office/powerpoint/2010/main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CFA15DB-348F-4A49-91FC-454C27E07711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9002618"/>
      </p:ext>
    </p:extLst>
  </p:cSld>
  <p:clrMapOvr>
    <a:masterClrMapping/>
  </p:clrMapOvr>
  <p:transition xmlns:p14="http://schemas.microsoft.com/office/powerpoint/2010/main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05EEB6E-AF5D-4F9A-A9C3-684F29C5887D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8101768"/>
      </p:ext>
    </p:extLst>
  </p:cSld>
  <p:clrMapOvr>
    <a:masterClrMapping/>
  </p:clrMapOvr>
  <p:transition xmlns:p14="http://schemas.microsoft.com/office/powerpoint/2010/main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482A69A-8CA3-4913-BC5B-1FAF34A815FF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3273886"/>
      </p:ext>
    </p:extLst>
  </p:cSld>
  <p:clrMapOvr>
    <a:masterClrMapping/>
  </p:clrMapOvr>
  <p:transition xmlns:p14="http://schemas.microsoft.com/office/powerpoint/2010/main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182C8D0-1362-4747-8B65-B6FA10FA736F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1409874"/>
      </p:ext>
    </p:extLst>
  </p:cSld>
  <p:clrMapOvr>
    <a:masterClrMapping/>
  </p:clrMapOvr>
  <p:transition xmlns:p14="http://schemas.microsoft.com/office/powerpoint/2010/main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56EDC9E-192B-4ED6-8C06-59B43110155D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50680"/>
      </p:ext>
    </p:extLst>
  </p:cSld>
  <p:clrMapOvr>
    <a:masterClrMapping/>
  </p:clrMapOvr>
  <p:transition xmlns:p14="http://schemas.microsoft.com/office/powerpoint/2010/main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1651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 userDrawn="1"/>
        </p:nvSpPr>
        <p:spPr>
          <a:xfrm>
            <a:off x="-76200" y="457200"/>
            <a:ext cx="9296400" cy="533400"/>
          </a:xfrm>
          <a:prstGeom prst="rect">
            <a:avLst/>
          </a:prstGeom>
          <a:solidFill>
            <a:srgbClr val="005DAA"/>
          </a:solidFill>
          <a:ln>
            <a:noFill/>
          </a:ln>
          <a:effectLst>
            <a:outerShdw blurRad="88900" dist="61087" dir="5400000" rotWithShape="0">
              <a:srgbClr val="000000">
                <a:alpha val="2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81000" y="457200"/>
            <a:ext cx="8763000" cy="533400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l">
              <a:defRPr sz="1800">
                <a:solidFill>
                  <a:schemeClr val="bg1"/>
                </a:solidFill>
                <a:latin typeface="Arial Narrow"/>
                <a:cs typeface="Arial Narrow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4525963"/>
          </a:xfrm>
          <a:prstGeom prst="rect">
            <a:avLst/>
          </a:prstGeom>
        </p:spPr>
        <p:txBody>
          <a:bodyPr lIns="0" rIns="0"/>
          <a:lstStyle>
            <a:lvl1pPr marL="0" indent="0">
              <a:buFontTx/>
              <a:buNone/>
              <a:defRPr sz="1600" b="1" i="0">
                <a:solidFill>
                  <a:srgbClr val="687D90"/>
                </a:solidFill>
                <a:latin typeface="Georgia"/>
                <a:cs typeface="Georgia"/>
              </a:defRPr>
            </a:lvl1pPr>
            <a:lvl2pPr marL="0" indent="0">
              <a:buFontTx/>
              <a:buNone/>
              <a:defRPr sz="1600">
                <a:solidFill>
                  <a:srgbClr val="919295"/>
                </a:solidFill>
                <a:latin typeface="Georgia"/>
                <a:cs typeface="Georgia"/>
              </a:defRPr>
            </a:lvl2pPr>
            <a:lvl3pPr marL="0" indent="0">
              <a:buFontTx/>
              <a:buNone/>
              <a:defRPr sz="1600" b="1">
                <a:solidFill>
                  <a:srgbClr val="687D90"/>
                </a:solidFill>
                <a:latin typeface="Georgia"/>
                <a:cs typeface="Georgia"/>
              </a:defRPr>
            </a:lvl3pPr>
            <a:lvl4pPr marL="338328" indent="-219456">
              <a:buClr>
                <a:srgbClr val="005DAA"/>
              </a:buClr>
              <a:buFont typeface="Wingdings" charset="2"/>
              <a:buChar char="§"/>
              <a:defRPr sz="1600">
                <a:solidFill>
                  <a:srgbClr val="919295"/>
                </a:solidFill>
                <a:latin typeface="Georgia"/>
                <a:cs typeface="Georgia"/>
              </a:defRPr>
            </a:lvl4pPr>
            <a:lvl5pPr marL="228600" indent="-228600">
              <a:buFont typeface="Wingdings" charset="2"/>
              <a:buChar char="§"/>
              <a:defRPr sz="1600">
                <a:solidFill>
                  <a:srgbClr val="919295"/>
                </a:solidFill>
                <a:latin typeface="Georgia"/>
                <a:cs typeface="Georgia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1"/>
            <a:endParaRPr lang="en-US" dirty="0" smtClean="0"/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373181769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469353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1651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 userDrawn="1"/>
        </p:nvSpPr>
        <p:spPr>
          <a:xfrm>
            <a:off x="-152400" y="2667000"/>
            <a:ext cx="9525000" cy="1600200"/>
          </a:xfrm>
          <a:prstGeom prst="rect">
            <a:avLst/>
          </a:prstGeom>
          <a:solidFill>
            <a:srgbClr val="005DAA"/>
          </a:solidFill>
          <a:ln>
            <a:noFill/>
          </a:ln>
          <a:effectLst>
            <a:outerShdw blurRad="88900" dist="61087" dir="5400000" rotWithShape="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52400" y="2667000"/>
            <a:ext cx="8839200" cy="1600200"/>
          </a:xfrm>
          <a:prstGeom prst="rect">
            <a:avLst/>
          </a:prstGeom>
        </p:spPr>
        <p:txBody>
          <a:bodyPr lIns="0" tIns="0" rIns="0" bIns="0" anchor="ctr" anchorCtr="0"/>
          <a:lstStyle>
            <a:lvl1pPr>
              <a:defRPr sz="3200">
                <a:solidFill>
                  <a:schemeClr val="bg1"/>
                </a:solidFill>
                <a:latin typeface="Arial Narrow"/>
                <a:cs typeface="Arial Narrow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158466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37616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2910A98-A697-4C8A-9B2E-831EFA153F69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9953900"/>
      </p:ext>
    </p:extLst>
  </p:cSld>
  <p:clrMapOvr>
    <a:masterClrMapping/>
  </p:clrMapOvr>
  <p:transition xmlns:p14="http://schemas.microsoft.com/office/powerpoint/2010/main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E1C3855-D998-4BC1-917A-2B7656D1447B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5726796"/>
      </p:ext>
    </p:extLst>
  </p:cSld>
  <p:clrMapOvr>
    <a:masterClrMapping/>
  </p:clrMapOvr>
  <p:transition xmlns:p14="http://schemas.microsoft.com/office/powerpoint/2010/main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4CFAE51-F58E-4684-8BEB-21EEE6F23FB4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0610810"/>
      </p:ext>
    </p:extLst>
  </p:cSld>
  <p:clrMapOvr>
    <a:masterClrMapping/>
  </p:clrMapOvr>
  <p:transition xmlns:p14="http://schemas.microsoft.com/office/powerpoint/2010/main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8B05E07-A9AD-4B3B-838A-79CA86B559CD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5803248"/>
      </p:ext>
    </p:extLst>
  </p:cSld>
  <p:clrMapOvr>
    <a:masterClrMapping/>
  </p:clrMapOvr>
  <p:transition xmlns:p14="http://schemas.microsoft.com/office/powerpoint/2010/main"/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4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2" Type="http://schemas.openxmlformats.org/officeDocument/2006/relationships/slideLayout" Target="../slideLayouts/slideLayout3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theme" Target="../theme/theme3.xml"/><Relationship Id="rId4" Type="http://schemas.openxmlformats.org/officeDocument/2006/relationships/image" Target="../media/image1.png"/><Relationship Id="rId1" Type="http://schemas.openxmlformats.org/officeDocument/2006/relationships/slideLayout" Target="../slideLayouts/slideLayout4.xml"/><Relationship Id="rId2" Type="http://schemas.openxmlformats.org/officeDocument/2006/relationships/slideLayout" Target="../slideLayouts/slideLayout5.xml"/></Relationships>
</file>

<file path=ppt/slideMasters/_rels/slideMaster4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6.xml"/><Relationship Id="rId12" Type="http://schemas.openxmlformats.org/officeDocument/2006/relationships/theme" Target="../theme/theme4.xml"/><Relationship Id="rId1" Type="http://schemas.openxmlformats.org/officeDocument/2006/relationships/slideLayout" Target="../slideLayouts/slideLayout6.xml"/><Relationship Id="rId2" Type="http://schemas.openxmlformats.org/officeDocument/2006/relationships/slideLayout" Target="../slideLayouts/slideLayout7.xml"/><Relationship Id="rId3" Type="http://schemas.openxmlformats.org/officeDocument/2006/relationships/slideLayout" Target="../slideLayouts/slideLayout8.xml"/><Relationship Id="rId4" Type="http://schemas.openxmlformats.org/officeDocument/2006/relationships/slideLayout" Target="../slideLayouts/slideLayout9.xml"/><Relationship Id="rId5" Type="http://schemas.openxmlformats.org/officeDocument/2006/relationships/slideLayout" Target="../slideLayouts/slideLayout10.xml"/><Relationship Id="rId6" Type="http://schemas.openxmlformats.org/officeDocument/2006/relationships/slideLayout" Target="../slideLayouts/slideLayout11.xml"/><Relationship Id="rId7" Type="http://schemas.openxmlformats.org/officeDocument/2006/relationships/slideLayout" Target="../slideLayouts/slideLayout12.xml"/><Relationship Id="rId8" Type="http://schemas.openxmlformats.org/officeDocument/2006/relationships/slideLayout" Target="../slideLayouts/slideLayout13.xml"/><Relationship Id="rId9" Type="http://schemas.openxmlformats.org/officeDocument/2006/relationships/slideLayout" Target="../slideLayouts/slideLayout14.xml"/><Relationship Id="rId10" Type="http://schemas.openxmlformats.org/officeDocument/2006/relationships/slideLayout" Target="../slideLayouts/slideLayout1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687D9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2"/>
            <a:ext cx="9144000" cy="6857998"/>
          </a:xfrm>
          <a:prstGeom prst="rect">
            <a:avLst/>
          </a:prstGeom>
          <a:solidFill>
            <a:srgbClr val="687D9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486" y="6165126"/>
            <a:ext cx="1369028" cy="51435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2600" y="152400"/>
            <a:ext cx="3124200" cy="3124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29676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1" r:id="rId1"/>
  </p:sldLayoutIdLst>
  <p:timing>
    <p:tnLst>
      <p:par>
        <p:cTn xmlns:p14="http://schemas.microsoft.com/office/powerpoint/2010/main" id="1" dur="indefinite" restart="never" nodeType="tmRoot"/>
      </p:par>
    </p:tnLst>
  </p:timing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6324600" y="6468172"/>
            <a:ext cx="2362200" cy="1384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US" sz="900" dirty="0" smtClean="0">
                <a:solidFill>
                  <a:srgbClr val="BCBDC0"/>
                </a:solidFill>
                <a:latin typeface="Arial Narrow"/>
                <a:cs typeface="Arial Narrow"/>
              </a:rPr>
              <a:t>STEWARDSHIP</a:t>
            </a:r>
            <a:r>
              <a:rPr lang="en-US" sz="900" baseline="0" dirty="0" smtClean="0">
                <a:solidFill>
                  <a:srgbClr val="BCBDC0"/>
                </a:solidFill>
                <a:latin typeface="Arial Narrow"/>
                <a:cs typeface="Arial Narrow"/>
              </a:rPr>
              <a:t> OF ROTARY FUNDS </a:t>
            </a:r>
            <a:r>
              <a:rPr lang="en-US" sz="900" dirty="0" smtClean="0">
                <a:solidFill>
                  <a:srgbClr val="BCBDC0"/>
                </a:solidFill>
                <a:latin typeface="Arial Narrow"/>
                <a:cs typeface="Arial Narrow"/>
              </a:rPr>
              <a:t>|  </a:t>
            </a:r>
            <a:fld id="{CF1A8821-C998-834A-B51E-54D54792926D}" type="slidenum">
              <a:rPr kumimoji="0" lang="en-US" sz="900" b="0" i="0" u="none" strike="noStrike" kern="1200" cap="none" spc="300" normalizeH="0" baseline="0" noProof="0" smtClean="0">
                <a:ln>
                  <a:noFill/>
                </a:ln>
                <a:solidFill>
                  <a:srgbClr val="BCBDC0"/>
                </a:solidFill>
                <a:effectLst/>
                <a:uLnTx/>
                <a:uFillTx/>
                <a:latin typeface="Arial Narrow"/>
                <a:ea typeface="ヒラギノ角ゴ Pro W3" charset="0"/>
                <a:cs typeface="Arial Narrow"/>
              </a:rPr>
              <a:pPr algn="r"/>
              <a:t>‹#›</a:t>
            </a:fld>
            <a:r>
              <a:rPr kumimoji="0" lang="en-US" sz="900" b="0" i="0" u="none" strike="noStrike" kern="1200" cap="none" spc="300" normalizeH="0" baseline="0" noProof="0" dirty="0" smtClean="0">
                <a:ln>
                  <a:noFill/>
                </a:ln>
                <a:solidFill>
                  <a:srgbClr val="BCBDC0"/>
                </a:solidFill>
                <a:effectLst/>
                <a:uLnTx/>
                <a:uFillTx/>
                <a:latin typeface="Arial Narrow"/>
                <a:ea typeface="ヒラギノ角ゴ Pro W3" charset="0"/>
                <a:cs typeface="Arial Narrow"/>
              </a:rPr>
              <a:t>  </a:t>
            </a:r>
            <a:endParaRPr lang="en-US" sz="900" dirty="0">
              <a:solidFill>
                <a:srgbClr val="958D85"/>
              </a:solidFill>
              <a:latin typeface="Arial Narrow"/>
              <a:cs typeface="Arial Narrow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557" y="6264738"/>
            <a:ext cx="1082949" cy="4068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82089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  <p:sldLayoutId id="2147483663" r:id="rId2"/>
  </p:sldLayoutIdLst>
  <p:timing>
    <p:tnLst>
      <p:par>
        <p:cTn xmlns:p14="http://schemas.microsoft.com/office/powerpoint/2010/main" id="1" dur="indefinite" restart="never" nodeType="tmRoot"/>
      </p:par>
    </p:tnLst>
  </p:timing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687D9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 userDrawn="1"/>
        </p:nvSpPr>
        <p:spPr>
          <a:xfrm>
            <a:off x="6400800" y="6468172"/>
            <a:ext cx="2286000" cy="1384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US" sz="900" dirty="0" smtClean="0">
                <a:solidFill>
                  <a:srgbClr val="BCBDC0"/>
                </a:solidFill>
                <a:latin typeface="Arial Narrow"/>
                <a:cs typeface="Arial Narrow"/>
              </a:rPr>
              <a:t>STEWARDSHIP</a:t>
            </a:r>
            <a:r>
              <a:rPr lang="en-US" sz="900" baseline="0" dirty="0" smtClean="0">
                <a:solidFill>
                  <a:srgbClr val="BCBDC0"/>
                </a:solidFill>
                <a:latin typeface="Arial Narrow"/>
                <a:cs typeface="Arial Narrow"/>
              </a:rPr>
              <a:t> OF ROTARY FUNDS</a:t>
            </a:r>
            <a:r>
              <a:rPr lang="en-US" sz="900" dirty="0" smtClean="0">
                <a:solidFill>
                  <a:srgbClr val="BCBDC0"/>
                </a:solidFill>
                <a:latin typeface="Arial Narrow"/>
                <a:cs typeface="Arial Narrow"/>
              </a:rPr>
              <a:t>  |  </a:t>
            </a:r>
            <a:fld id="{CF1A8821-C998-834A-B51E-54D54792926D}" type="slidenum">
              <a:rPr kumimoji="0" lang="en-US" sz="900" b="0" i="0" u="none" strike="noStrike" kern="1200" cap="none" spc="300" normalizeH="0" baseline="0" noProof="0" smtClean="0">
                <a:ln>
                  <a:noFill/>
                </a:ln>
                <a:solidFill>
                  <a:srgbClr val="BCBDC0"/>
                </a:solidFill>
                <a:effectLst/>
                <a:uLnTx/>
                <a:uFillTx/>
                <a:latin typeface="Arial Narrow"/>
                <a:ea typeface="ヒラギノ角ゴ Pro W3" charset="0"/>
                <a:cs typeface="Arial Narrow"/>
              </a:rPr>
              <a:pPr algn="r"/>
              <a:t>‹#›</a:t>
            </a:fld>
            <a:r>
              <a:rPr kumimoji="0" lang="en-US" sz="900" b="0" i="0" u="none" strike="noStrike" kern="1200" cap="none" spc="300" normalizeH="0" baseline="0" noProof="0" dirty="0" smtClean="0">
                <a:ln>
                  <a:noFill/>
                </a:ln>
                <a:solidFill>
                  <a:srgbClr val="BCBDC0"/>
                </a:solidFill>
                <a:effectLst/>
                <a:uLnTx/>
                <a:uFillTx/>
                <a:latin typeface="Arial Narrow"/>
                <a:ea typeface="ヒラギノ角ゴ Pro W3" charset="0"/>
                <a:cs typeface="Arial Narrow"/>
              </a:rPr>
              <a:t>  </a:t>
            </a:r>
            <a:endParaRPr lang="en-US" sz="900" dirty="0">
              <a:solidFill>
                <a:srgbClr val="958D85"/>
              </a:solidFill>
              <a:latin typeface="Arial Narrow"/>
              <a:cs typeface="Arial Narrow"/>
            </a:endParaRP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558" y="6264738"/>
            <a:ext cx="1082946" cy="4068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14885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7" r:id="rId1"/>
    <p:sldLayoutId id="2147483708" r:id="rId2"/>
  </p:sldLayoutIdLst>
  <p:timing>
    <p:tnLst>
      <p:par>
        <p:cTn xmlns:p14="http://schemas.microsoft.com/office/powerpoint/2010/main" id="1" dur="indefinite" restart="never" nodeType="tmRoot"/>
      </p:par>
    </p:tnLst>
  </p:timing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6451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eaLnBrk="1" hangingPunct="1"/>
            <a:endParaRPr lang="en-US" smtClean="0">
              <a:solidFill>
                <a:srgbClr val="000000"/>
              </a:solidFill>
              <a:latin typeface="Arial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6451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eaLnBrk="1" hangingPunct="1"/>
            <a:endParaRPr lang="en-US" smtClean="0">
              <a:solidFill>
                <a:srgbClr val="000000"/>
              </a:solidFill>
              <a:latin typeface="Arial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6451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eaLnBrk="1" hangingPunct="1"/>
            <a:fld id="{1FE39141-3D2A-40D9-A249-C60358133B36}" type="slidenum">
              <a:rPr lang="en-US" smtClean="0">
                <a:solidFill>
                  <a:srgbClr val="000000"/>
                </a:solidFill>
                <a:latin typeface="Arial" pitchFamily="34" charset="0"/>
                <a:ea typeface="ＭＳ Ｐゴシック" pitchFamily="34" charset="-128"/>
                <a:cs typeface="+mn-cs"/>
              </a:rPr>
              <a:pPr eaLnBrk="1" hangingPunct="1"/>
              <a:t>‹#›</a:t>
            </a:fld>
            <a:endParaRPr lang="en-US" smtClean="0">
              <a:solidFill>
                <a:srgbClr val="000000"/>
              </a:solidFill>
              <a:latin typeface="Arial" pitchFamily="34" charset="0"/>
              <a:ea typeface="ＭＳ Ｐゴシック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64754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0" r:id="rId1"/>
    <p:sldLayoutId id="2147483711" r:id="rId2"/>
    <p:sldLayoutId id="2147483712" r:id="rId3"/>
    <p:sldLayoutId id="2147483713" r:id="rId4"/>
    <p:sldLayoutId id="2147483714" r:id="rId5"/>
    <p:sldLayoutId id="2147483715" r:id="rId6"/>
    <p:sldLayoutId id="2147483716" r:id="rId7"/>
    <p:sldLayoutId id="2147483717" r:id="rId8"/>
    <p:sldLayoutId id="2147483718" r:id="rId9"/>
    <p:sldLayoutId id="2147483719" r:id="rId10"/>
    <p:sldLayoutId id="2147483720" r:id="rId11"/>
  </p:sldLayoutIdLst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5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6.jpeg"/></Relationships>
</file>

<file path=ppt/slides/_rels/slide13.xml.rels><?xml version="1.0" encoding="UTF-8" standalone="yes"?>
<Relationships xmlns="http://schemas.openxmlformats.org/package/2006/relationships"><Relationship Id="rId11" Type="http://schemas.openxmlformats.org/officeDocument/2006/relationships/image" Target="../media/image26.jpeg"/><Relationship Id="rId12" Type="http://schemas.openxmlformats.org/officeDocument/2006/relationships/image" Target="../media/image27.jpeg"/><Relationship Id="rId13" Type="http://schemas.openxmlformats.org/officeDocument/2006/relationships/image" Target="../media/image28.jpe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7.jpeg"/><Relationship Id="rId3" Type="http://schemas.openxmlformats.org/officeDocument/2006/relationships/image" Target="../media/image18.jpeg"/><Relationship Id="rId4" Type="http://schemas.openxmlformats.org/officeDocument/2006/relationships/image" Target="../media/image19.jpeg"/><Relationship Id="rId5" Type="http://schemas.openxmlformats.org/officeDocument/2006/relationships/image" Target="../media/image20.jpeg"/><Relationship Id="rId6" Type="http://schemas.openxmlformats.org/officeDocument/2006/relationships/image" Target="../media/image21.jpeg"/><Relationship Id="rId7" Type="http://schemas.openxmlformats.org/officeDocument/2006/relationships/image" Target="../media/image22.jpeg"/><Relationship Id="rId8" Type="http://schemas.openxmlformats.org/officeDocument/2006/relationships/image" Target="../media/image23.jpeg"/><Relationship Id="rId9" Type="http://schemas.openxmlformats.org/officeDocument/2006/relationships/image" Target="../media/image24.jpeg"/><Relationship Id="rId10" Type="http://schemas.openxmlformats.org/officeDocument/2006/relationships/image" Target="../media/image25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29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4" Type="http://schemas.openxmlformats.org/officeDocument/2006/relationships/diagramQuickStyle" Target="../diagrams/quickStyle1.xml"/><Relationship Id="rId5" Type="http://schemas.openxmlformats.org/officeDocument/2006/relationships/diagramColors" Target="../diagrams/colors1.xml"/><Relationship Id="rId6" Type="http://schemas.microsoft.com/office/2007/relationships/diagramDrawing" Target="../diagrams/drawing1.xml"/><Relationship Id="rId1" Type="http://schemas.openxmlformats.org/officeDocument/2006/relationships/slideLayout" Target="../slideLayouts/slideLayout2.xml"/><Relationship Id="rId2" Type="http://schemas.openxmlformats.org/officeDocument/2006/relationships/diagramData" Target="../diagrams/data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5.JPG"/><Relationship Id="rId3" Type="http://schemas.openxmlformats.org/officeDocument/2006/relationships/image" Target="../media/image6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4" Type="http://schemas.openxmlformats.org/officeDocument/2006/relationships/diagramQuickStyle" Target="../diagrams/quickStyle2.xml"/><Relationship Id="rId5" Type="http://schemas.openxmlformats.org/officeDocument/2006/relationships/diagramColors" Target="../diagrams/colors2.xml"/><Relationship Id="rId6" Type="http://schemas.microsoft.com/office/2007/relationships/diagramDrawing" Target="../diagrams/drawing2.xml"/><Relationship Id="rId1" Type="http://schemas.openxmlformats.org/officeDocument/2006/relationships/slideLayout" Target="../slideLayouts/slideLayout2.xml"/><Relationship Id="rId2" Type="http://schemas.openxmlformats.org/officeDocument/2006/relationships/diagramData" Target="../diagrams/data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9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4" Type="http://schemas.openxmlformats.org/officeDocument/2006/relationships/image" Target="../media/image12.png"/><Relationship Id="rId5" Type="http://schemas.openxmlformats.org/officeDocument/2006/relationships/image" Target="../media/image13.png"/><Relationship Id="rId6" Type="http://schemas.openxmlformats.org/officeDocument/2006/relationships/image" Target="../media/image14.png"/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STEWARDSHIP OF ROTARY FUNDS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Ravi </a:t>
            </a:r>
            <a:r>
              <a:rPr lang="en-US" dirty="0" err="1" smtClean="0"/>
              <a:t>Ravindran</a:t>
            </a:r>
            <a:r>
              <a:rPr lang="en-US" dirty="0" smtClean="0"/>
              <a:t>	</a:t>
            </a:r>
          </a:p>
          <a:p>
            <a:r>
              <a:rPr lang="en-US" dirty="0" smtClean="0"/>
              <a:t>President-nominee</a:t>
            </a:r>
          </a:p>
          <a:p>
            <a:r>
              <a:rPr lang="en-US" dirty="0" smtClean="0"/>
              <a:t>9 March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743835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algn="ctr">
              <a:spcBef>
                <a:spcPts val="0"/>
              </a:spcBef>
            </a:pPr>
            <a:r>
              <a:rPr lang="en-US" sz="10000" dirty="0" smtClean="0">
                <a:solidFill>
                  <a:schemeClr val="accent3">
                    <a:lumMod val="50000"/>
                  </a:schemeClr>
                </a:solidFill>
              </a:rPr>
              <a:t>US$</a:t>
            </a:r>
            <a:r>
              <a:rPr lang="en-US" sz="10000" dirty="0" smtClean="0">
                <a:solidFill>
                  <a:schemeClr val="tx1">
                    <a:lumMod val="50000"/>
                  </a:schemeClr>
                </a:solidFill>
              </a:rPr>
              <a:t>12-15m</a:t>
            </a:r>
            <a:endParaRPr lang="en-US" sz="10000" dirty="0">
              <a:solidFill>
                <a:schemeClr val="tx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411013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381000" y="457200"/>
            <a:ext cx="8763000" cy="533400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CENTRAL COMMITTEE</a:t>
            </a:r>
            <a:endParaRPr lang="en-US" dirty="0"/>
          </a:p>
        </p:txBody>
      </p:sp>
      <p:pic>
        <p:nvPicPr>
          <p:cNvPr id="3074" name="Picture 2" descr="F:\MA6K509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09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5138353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Frame4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76200"/>
            <a:ext cx="7315200" cy="609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525371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435" name="Picture 19" descr="bkpic1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4800" y="0"/>
            <a:ext cx="10972800" cy="9147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0420" name="Picture 4" descr="Al Atha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6200"/>
            <a:ext cx="10972800" cy="8226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0422" name="Picture 6" descr="al-aqsa v ,ampara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972800" cy="8226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0423" name="Picture 7" descr="Ariyawansa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972800" cy="8226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0424" name="Picture 8" descr="Cover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0"/>
            <a:ext cx="10972800" cy="8551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0425" name="Picture 9" descr="Uswathun1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972800" cy="8226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0427" name="Picture 11" descr="Sri Vinayagar School - Batticaloa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972800" cy="8226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0430" name="Picture 14" descr="bkpic09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972800" cy="8272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0431" name="Picture 15" descr="bkpic08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972800" cy="863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0432" name="Picture 16" descr="bkpic02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972800" cy="10018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0433" name="Picture 17" descr="bkpic22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972800" cy="8088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0434" name="Picture 18" descr="bkpic19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09600" y="0"/>
            <a:ext cx="10972800" cy="797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59996578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0"/>
                                        <p:tgtEl>
                                          <p:spTgt spid="604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0"/>
                                        <p:tgtEl>
                                          <p:spTgt spid="604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0"/>
                                        <p:tgtEl>
                                          <p:spTgt spid="604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5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0"/>
                                        <p:tgtEl>
                                          <p:spTgt spid="604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20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0"/>
                                        <p:tgtEl>
                                          <p:spTgt spid="604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250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0"/>
                                        <p:tgtEl>
                                          <p:spTgt spid="604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300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0"/>
                                        <p:tgtEl>
                                          <p:spTgt spid="604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3500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0"/>
                                        <p:tgtEl>
                                          <p:spTgt spid="604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40000"/>
                            </p:stCondLst>
                            <p:childTnLst>
                              <p:par>
                                <p:cTn id="3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0"/>
                                        <p:tgtEl>
                                          <p:spTgt spid="604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 nodeType="afterGroup">
                            <p:stCondLst>
                              <p:cond delay="45000"/>
                            </p:stCondLst>
                            <p:childTnLst>
                              <p:par>
                                <p:cTn id="4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0"/>
                                        <p:tgtEl>
                                          <p:spTgt spid="604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 nodeType="afterGroup">
                            <p:stCondLst>
                              <p:cond delay="50000"/>
                            </p:stCondLst>
                            <p:childTnLst>
                              <p:par>
                                <p:cTn id="4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0"/>
                                        <p:tgtEl>
                                          <p:spTgt spid="604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 nodeType="afterGroup">
                            <p:stCondLst>
                              <p:cond delay="55000"/>
                            </p:stCondLst>
                            <p:childTnLst>
                              <p:par>
                                <p:cTn id="4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0"/>
                                        <p:tgtEl>
                                          <p:spTgt spid="604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bkpic2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96" b="6746"/>
          <a:stretch/>
        </p:blipFill>
        <p:spPr bwMode="auto">
          <a:xfrm>
            <a:off x="0" y="0"/>
            <a:ext cx="9144000" cy="62097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088123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9" name="Picture 5" descr="http://www.daviscofoods.com/images/iStock_000011606573Smal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5765" y="0"/>
            <a:ext cx="9255530" cy="6134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0259944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FOUR WAY TEST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7872325"/>
              </p:ext>
            </p:extLst>
          </p:nvPr>
        </p:nvGraphicFramePr>
        <p:xfrm>
          <a:off x="609600" y="1219200"/>
          <a:ext cx="8077200" cy="4953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58465953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 dpi="0" rotWithShape="1">
            <a:blip r:embed="rId3">
              <a:alphaModFix amt="70000"/>
            </a:blip>
            <a:srcRect/>
            <a:stretch>
              <a:fillRect/>
            </a:stretch>
          </a:blip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109746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1416463166"/>
              </p:ext>
            </p:extLst>
          </p:nvPr>
        </p:nvGraphicFramePr>
        <p:xfrm>
          <a:off x="76200" y="1143000"/>
          <a:ext cx="9015484" cy="6019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IMPROVEMENTS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535283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rmaf.org.ph/newrmaf/main/img/map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1675" y="1371600"/>
            <a:ext cx="5200650" cy="4724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VISIT DISTRICTS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403478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GENERAL GEORGE PATTON</a:t>
            </a:r>
            <a:endParaRPr lang="en-US" dirty="0"/>
          </a:p>
        </p:txBody>
      </p:sp>
      <p:pic>
        <p:nvPicPr>
          <p:cNvPr id="2050" name="Picture 2" descr="http://www.anglonautes.com/history/hist_20_ww2_leaders/hist_20_ww2_leaders_pic_patton_georg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45365" y="1142999"/>
            <a:ext cx="4253270" cy="54770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1409402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8" descr="2004-tsunami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2707"/>
            <a:ext cx="9144000" cy="66290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121508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Frame34B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3905250"/>
            <a:ext cx="3656013" cy="2266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 descr="Frame34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530475"/>
            <a:ext cx="3656013" cy="1330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 descr="Frame34C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519" b="31845"/>
          <a:stretch>
            <a:fillRect/>
          </a:stretch>
        </p:blipFill>
        <p:spPr bwMode="auto">
          <a:xfrm>
            <a:off x="457200" y="1495425"/>
            <a:ext cx="3656013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 descr="Frame-34D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76200"/>
            <a:ext cx="3656013" cy="137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 descr="Frame3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76200"/>
            <a:ext cx="4000500" cy="609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9645660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RICommunications_white">
  <a:themeElements>
    <a:clrScheme name="Rotary-NewBrand_Pallette">
      <a:dk1>
        <a:srgbClr val="958D85"/>
      </a:dk1>
      <a:lt1>
        <a:sysClr val="window" lastClr="FFFFFF"/>
      </a:lt1>
      <a:dk2>
        <a:srgbClr val="00246C"/>
      </a:dk2>
      <a:lt2>
        <a:srgbClr val="E6E5D8"/>
      </a:lt2>
      <a:accent1>
        <a:srgbClr val="01B4E7"/>
      </a:accent1>
      <a:accent2>
        <a:srgbClr val="FEBD11"/>
      </a:accent2>
      <a:accent3>
        <a:srgbClr val="009999"/>
      </a:accent3>
      <a:accent4>
        <a:srgbClr val="872175"/>
      </a:accent4>
      <a:accent5>
        <a:srgbClr val="D91B5C"/>
      </a:accent5>
      <a:accent6>
        <a:srgbClr val="FF7600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Custom Design">
  <a:themeElements>
    <a:clrScheme name="Rotary-NewBrand_Pallette">
      <a:dk1>
        <a:srgbClr val="958D85"/>
      </a:dk1>
      <a:lt1>
        <a:sysClr val="window" lastClr="FFFFFF"/>
      </a:lt1>
      <a:dk2>
        <a:srgbClr val="00246C"/>
      </a:dk2>
      <a:lt2>
        <a:srgbClr val="E6E5D8"/>
      </a:lt2>
      <a:accent1>
        <a:srgbClr val="01B4E7"/>
      </a:accent1>
      <a:accent2>
        <a:srgbClr val="FEBD11"/>
      </a:accent2>
      <a:accent3>
        <a:srgbClr val="009999"/>
      </a:accent3>
      <a:accent4>
        <a:srgbClr val="872175"/>
      </a:accent4>
      <a:accent5>
        <a:srgbClr val="D91B5C"/>
      </a:accent5>
      <a:accent6>
        <a:srgbClr val="FF7600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2_Custom Design">
  <a:themeElements>
    <a:clrScheme name="Rotary-NewBrand_Pallette">
      <a:dk1>
        <a:srgbClr val="958D85"/>
      </a:dk1>
      <a:lt1>
        <a:sysClr val="window" lastClr="FFFFFF"/>
      </a:lt1>
      <a:dk2>
        <a:srgbClr val="00246C"/>
      </a:dk2>
      <a:lt2>
        <a:srgbClr val="E6E5D8"/>
      </a:lt2>
      <a:accent1>
        <a:srgbClr val="01B4E7"/>
      </a:accent1>
      <a:accent2>
        <a:srgbClr val="FEBD11"/>
      </a:accent2>
      <a:accent3>
        <a:srgbClr val="009999"/>
      </a:accent3>
      <a:accent4>
        <a:srgbClr val="872175"/>
      </a:accent4>
      <a:accent5>
        <a:srgbClr val="D91B5C"/>
      </a:accent5>
      <a:accent6>
        <a:srgbClr val="FF7600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6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B137A24AC66A04C8A9872F850E11153" ma:contentTypeVersion="0" ma:contentTypeDescription="Create a new document." ma:contentTypeScope="" ma:versionID="894cf0eee997355550609ffe52d471af">
  <xsd:schema xmlns:xsd="http://www.w3.org/2001/XMLSchema" xmlns:p="http://schemas.microsoft.com/office/2006/metadata/properties" targetNamespace="http://schemas.microsoft.com/office/2006/metadata/properties" ma:root="true" ma:fieldsID="4aeb20c0e3442673af7ee10786458764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office/internal/2005/internalDocumentation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 ma:readOnly="tru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lastPrinted" minOccurs="0" maxOccurs="1" type="xsd:dateTime"/>
        <xsd:element name="contentStatus" minOccurs="0" maxOccurs="1" type="xsd:string"/>
      </xsd:all>
    </xsd:complexType>
  </xsd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>
  <documentManagement/>
</p:properties>
</file>

<file path=customXml/itemProps1.xml><?xml version="1.0" encoding="utf-8"?>
<ds:datastoreItem xmlns:ds="http://schemas.openxmlformats.org/officeDocument/2006/customXml" ds:itemID="{6CD7A3F0-EA7F-426E-94EF-318DB29F684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office/internal/2005/internalDocumentation"/>
  </ds:schemaRefs>
</ds:datastoreItem>
</file>

<file path=customXml/itemProps2.xml><?xml version="1.0" encoding="utf-8"?>
<ds:datastoreItem xmlns:ds="http://schemas.openxmlformats.org/officeDocument/2006/customXml" ds:itemID="{D180EF20-CDC8-4A16-B58C-5DFE0A3E2DDA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2A227CA4-024A-40AE-9002-5A04A20250F1}">
  <ds:schemaRefs>
    <ds:schemaRef ds:uri="http://schemas.microsoft.com/office/2006/metadata/propertie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RICommunications_white.potx</Template>
  <TotalTime>19364</TotalTime>
  <Words>53</Words>
  <Application>Microsoft Macintosh PowerPoint</Application>
  <PresentationFormat>On-screen Show (4:3)</PresentationFormat>
  <Paragraphs>16</Paragraphs>
  <Slides>14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4</vt:i4>
      </vt:variant>
      <vt:variant>
        <vt:lpstr>Slide Titles</vt:lpstr>
      </vt:variant>
      <vt:variant>
        <vt:i4>14</vt:i4>
      </vt:variant>
    </vt:vector>
  </HeadingPairs>
  <TitlesOfParts>
    <vt:vector size="18" baseType="lpstr">
      <vt:lpstr>RICommunications_white</vt:lpstr>
      <vt:lpstr>Custom Design</vt:lpstr>
      <vt:lpstr>2_Custom Design</vt:lpstr>
      <vt:lpstr>Default Design</vt:lpstr>
      <vt:lpstr>STEWARDSHIP OF ROTARY FUNDS</vt:lpstr>
      <vt:lpstr>PowerPoint Presentation</vt:lpstr>
      <vt:lpstr>FOUR WAY TEST</vt:lpstr>
      <vt:lpstr>PowerPoint Presentation</vt:lpstr>
      <vt:lpstr>IMPROVEMENTS</vt:lpstr>
      <vt:lpstr>VISIT DISTRICTS</vt:lpstr>
      <vt:lpstr>GENERAL GEORGE PATTON</vt:lpstr>
      <vt:lpstr>PowerPoint Presentation</vt:lpstr>
      <vt:lpstr>PowerPoint Presentation</vt:lpstr>
      <vt:lpstr>PowerPoint Presentation</vt:lpstr>
      <vt:lpstr>CENTRAL COMMITTEE</vt:lpstr>
      <vt:lpstr>PowerPoint Presentation</vt:lpstr>
      <vt:lpstr>PowerPoint Presentation</vt:lpstr>
      <vt:lpstr>PowerPoint Presentation</vt:lpstr>
    </vt:vector>
  </TitlesOfParts>
  <Company>Rotary International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RI WS-06</dc:creator>
  <cp:lastModifiedBy>Chang Antony</cp:lastModifiedBy>
  <cp:revision>665</cp:revision>
  <cp:lastPrinted>2013-12-02T16:14:23Z</cp:lastPrinted>
  <dcterms:created xsi:type="dcterms:W3CDTF">2010-04-16T20:11:30Z</dcterms:created>
  <dcterms:modified xsi:type="dcterms:W3CDTF">2014-08-10T07:40:57Z</dcterms:modified>
</cp:coreProperties>
</file>