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4"/>
    <p:sldMasterId id="2147483664" r:id="rId5"/>
    <p:sldMasterId id="2147483688" r:id="rId6"/>
  </p:sldMasterIdLst>
  <p:notesMasterIdLst>
    <p:notesMasterId r:id="rId26"/>
  </p:notesMasterIdLst>
  <p:handoutMasterIdLst>
    <p:handoutMasterId r:id="rId27"/>
  </p:handoutMasterIdLst>
  <p:sldIdLst>
    <p:sldId id="363" r:id="rId7"/>
    <p:sldId id="357" r:id="rId8"/>
    <p:sldId id="367" r:id="rId9"/>
    <p:sldId id="362" r:id="rId10"/>
    <p:sldId id="366" r:id="rId11"/>
    <p:sldId id="365" r:id="rId12"/>
    <p:sldId id="364" r:id="rId13"/>
    <p:sldId id="368" r:id="rId14"/>
    <p:sldId id="369" r:id="rId15"/>
    <p:sldId id="370" r:id="rId16"/>
    <p:sldId id="374" r:id="rId17"/>
    <p:sldId id="375" r:id="rId18"/>
    <p:sldId id="372" r:id="rId19"/>
    <p:sldId id="371" r:id="rId20"/>
    <p:sldId id="376" r:id="rId21"/>
    <p:sldId id="373" r:id="rId22"/>
    <p:sldId id="377" r:id="rId23"/>
    <p:sldId id="378" r:id="rId24"/>
    <p:sldId id="379" r:id="rId2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7D90"/>
    <a:srgbClr val="005DAA"/>
    <a:srgbClr val="009999"/>
    <a:srgbClr val="872175"/>
    <a:srgbClr val="919295"/>
    <a:srgbClr val="FF7600"/>
    <a:srgbClr val="D91B5C"/>
    <a:srgbClr val="00AEEF"/>
    <a:srgbClr val="01B4E7"/>
    <a:srgbClr val="BCBD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7" autoAdjust="0"/>
    <p:restoredTop sz="67285" autoAdjust="0"/>
  </p:normalViewPr>
  <p:slideViewPr>
    <p:cSldViewPr>
      <p:cViewPr>
        <p:scale>
          <a:sx n="73" d="100"/>
          <a:sy n="73" d="100"/>
        </p:scale>
        <p:origin x="-1896" y="-80"/>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5E2A8F52-5D5E-F348-8971-795E9819BC5C}" type="slidenum">
              <a:rPr lang="en-US"/>
              <a:pPr>
                <a:defRPr/>
              </a:pPr>
              <a:t>‹#›</a:t>
            </a:fld>
            <a:endParaRPr lang="en-US"/>
          </a:p>
        </p:txBody>
      </p:sp>
    </p:spTree>
    <p:extLst>
      <p:ext uri="{BB962C8B-B14F-4D97-AF65-F5344CB8AC3E}">
        <p14:creationId xmlns:p14="http://schemas.microsoft.com/office/powerpoint/2010/main" val="2648015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A921F9F1-0516-7249-8BD1-DDD6B224F66A}" type="slidenum">
              <a:rPr lang="en-US"/>
              <a:pPr>
                <a:defRPr/>
              </a:pPr>
              <a:t>‹#›</a:t>
            </a:fld>
            <a:endParaRPr lang="en-US"/>
          </a:p>
        </p:txBody>
      </p:sp>
    </p:spTree>
    <p:extLst>
      <p:ext uri="{BB962C8B-B14F-4D97-AF65-F5344CB8AC3E}">
        <p14:creationId xmlns:p14="http://schemas.microsoft.com/office/powerpoint/2010/main" val="2636640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I’ve been asked to share with you about “Ways I’ve used online resources.” As RRFC, I use online reports for the 14 districts I work with on a regular basis. The primary reports I use are Club Recognition Summary, the EREY Eligibility Report and the Monthly Contribution Report.</a:t>
            </a:r>
          </a:p>
          <a:p>
            <a:pPr eaLnBrk="0" fontAlgn="base" hangingPunct="0"/>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We first use these during our Success Seminars at the beginning of the Rotary year to make sure that district leadership understand the powerful information contained in these reports.</a:t>
            </a:r>
          </a:p>
          <a:p>
            <a:pPr eaLnBrk="0" fontAlgn="base" hangingPunct="0"/>
            <a:endParaRPr lang="en-US" sz="1200" kern="1200" dirty="0" smtClean="0">
              <a:solidFill>
                <a:schemeClr val="tx1"/>
              </a:solidFill>
              <a:effectLst/>
              <a:latin typeface="Arial" pitchFamily="-107" charset="0"/>
              <a:ea typeface="ヒラギノ角ゴ Pro W3" pitchFamily="-107" charset="-128"/>
              <a:cs typeface="ヒラギノ角ゴ Pro W3" pitchFamily="-107" charset="-128"/>
            </a:endParaRPr>
          </a:p>
          <a:p>
            <a:r>
              <a:rPr lang="en-US" sz="1200" b="0" kern="1200" dirty="0" smtClean="0">
                <a:solidFill>
                  <a:schemeClr val="tx1"/>
                </a:solidFill>
                <a:effectLst/>
                <a:latin typeface="Arial" pitchFamily="-107" charset="0"/>
                <a:ea typeface="ヒラギノ角ゴ Pro W3" pitchFamily="-107" charset="-128"/>
                <a:cs typeface="ヒラギノ角ゴ Pro W3" pitchFamily="-107" charset="-128"/>
              </a:rPr>
              <a:t>I’m sure that you know where to find these reports, but with the change in our website, I’ll quickly review. </a:t>
            </a:r>
            <a:endParaRPr lang="en-US" sz="1600" b="0" kern="1200" dirty="0">
              <a:solidFill>
                <a:schemeClr val="tx1"/>
              </a:solidFill>
              <a:latin typeface="Arial" pitchFamily="-107" charset="0"/>
              <a:ea typeface="ヒラギノ角ゴ Pro W3" pitchFamily="-107" charset="-128"/>
              <a:cs typeface="ヒラギノ角ゴ Pro W3" pitchFamily="-107" charset="-128"/>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a:t>
            </a:fld>
            <a:endParaRPr lang="en-US"/>
          </a:p>
        </p:txBody>
      </p:sp>
    </p:spTree>
    <p:extLst>
      <p:ext uri="{BB962C8B-B14F-4D97-AF65-F5344CB8AC3E}">
        <p14:creationId xmlns:p14="http://schemas.microsoft.com/office/powerpoint/2010/main" val="1737973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17</a:t>
            </a:fld>
            <a:endParaRPr lang="en-US"/>
          </a:p>
        </p:txBody>
      </p:sp>
    </p:spTree>
    <p:extLst>
      <p:ext uri="{BB962C8B-B14F-4D97-AF65-F5344CB8AC3E}">
        <p14:creationId xmlns:p14="http://schemas.microsoft.com/office/powerpoint/2010/main" val="3431420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effectLst/>
                <a:latin typeface="Arial" pitchFamily="-107" charset="0"/>
                <a:ea typeface="ヒラギノ角ゴ Pro W3" pitchFamily="-107" charset="-128"/>
                <a:cs typeface="ヒラギノ角ゴ Pro W3" pitchFamily="-107" charset="-128"/>
              </a:rPr>
              <a:t>It is possible to compare this year’s report to last year’s at the same month, to show clubs that are not performing as well as in previous years. Also the Monthly Contribution Report makes it easy to see clubs with zero giving and to see how clubs are doing relative to their posted goals.</a:t>
            </a:r>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18</a:t>
            </a:fld>
            <a:endParaRPr lang="en-US"/>
          </a:p>
        </p:txBody>
      </p:sp>
    </p:spTree>
    <p:extLst>
      <p:ext uri="{BB962C8B-B14F-4D97-AF65-F5344CB8AC3E}">
        <p14:creationId xmlns:p14="http://schemas.microsoft.com/office/powerpoint/2010/main" val="3789949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Helping districts improve their Foundation giving is often a matter of finding clubs which are not supporting our Foundation and making sure their district can get some excellent Foundation programs in front of those club members. Rotarians are great people, interested in helping others. They are often not being well informed about what our Foundation is doing. </a:t>
            </a:r>
            <a:r>
              <a:rPr lang="en-US" sz="1200" kern="1200" smtClean="0">
                <a:solidFill>
                  <a:schemeClr val="tx1"/>
                </a:solidFill>
                <a:effectLst/>
                <a:latin typeface="Arial" pitchFamily="-107" charset="0"/>
                <a:ea typeface="ヒラギノ角ゴ Pro W3" pitchFamily="-107" charset="-128"/>
                <a:cs typeface="ヒラギノ角ゴ Pro W3" pitchFamily="-107" charset="-128"/>
              </a:rPr>
              <a:t>These online resources can help us find those clubs and get communication and motivation sent their way.</a:t>
            </a:r>
          </a:p>
          <a:p>
            <a:endParaRPr lang="en-US"/>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19</a:t>
            </a:fld>
            <a:endParaRPr lang="en-US"/>
          </a:p>
        </p:txBody>
      </p:sp>
    </p:spTree>
    <p:extLst>
      <p:ext uri="{BB962C8B-B14F-4D97-AF65-F5344CB8AC3E}">
        <p14:creationId xmlns:p14="http://schemas.microsoft.com/office/powerpoint/2010/main" val="1586690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2</a:t>
            </a:fld>
            <a:endParaRPr lang="en-US"/>
          </a:p>
        </p:txBody>
      </p:sp>
    </p:spTree>
    <p:extLst>
      <p:ext uri="{BB962C8B-B14F-4D97-AF65-F5344CB8AC3E}">
        <p14:creationId xmlns:p14="http://schemas.microsoft.com/office/powerpoint/2010/main" val="350525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6</a:t>
            </a:fld>
            <a:endParaRPr lang="en-US"/>
          </a:p>
        </p:txBody>
      </p:sp>
    </p:spTree>
    <p:extLst>
      <p:ext uri="{BB962C8B-B14F-4D97-AF65-F5344CB8AC3E}">
        <p14:creationId xmlns:p14="http://schemas.microsoft.com/office/powerpoint/2010/main" val="1990751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7</a:t>
            </a:fld>
            <a:endParaRPr lang="en-US"/>
          </a:p>
        </p:txBody>
      </p:sp>
    </p:spTree>
    <p:extLst>
      <p:ext uri="{BB962C8B-B14F-4D97-AF65-F5344CB8AC3E}">
        <p14:creationId xmlns:p14="http://schemas.microsoft.com/office/powerpoint/2010/main" val="1145540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Arial" pitchFamily="-107" charset="0"/>
                <a:ea typeface="ヒラギノ角ゴ Pro W3" pitchFamily="-107" charset="-128"/>
                <a:cs typeface="ヒラギノ角ゴ Pro W3" pitchFamily="-107" charset="-128"/>
              </a:rPr>
              <a:t>The Club Recognition Summary is used primarily to help Rotarians reach their next Paul Harris Fellowship level. It is often most useful to filter for “Club Members” only.</a:t>
            </a:r>
            <a:endParaRPr lang="en-US" b="0"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10</a:t>
            </a:fld>
            <a:endParaRPr lang="en-US"/>
          </a:p>
        </p:txBody>
      </p:sp>
    </p:spTree>
    <p:extLst>
      <p:ext uri="{BB962C8B-B14F-4D97-AF65-F5344CB8AC3E}">
        <p14:creationId xmlns:p14="http://schemas.microsoft.com/office/powerpoint/2010/main" val="2626468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This report can also be used to locate large collections of Rotary Foundation Recognition Points. The owners of these points can then be contacted about donating them for use in a Club or District Matching Gift program. One of my districts ran a Matching Donation program during March &amp; April 2013, offering 1 Foundation Point for every dollar donated, with $100 minimum, but no upper limit. They had 40,000 points volunteered for use and they brought in $38,000 in Annual Fund donations. They found 55,000 more points to use this year and ran another matching program in November 2013, bringing in over $53,000 in Annual Fund donations. Teaching District Foundation Chairs and Annual Fund Chairs how to examine these reports and organize a Matching Gift program can have excellent results. Such campaigns require a bit of work, but can help bring in substantial Annual Fund donations, raising awareness of our Foundation and helping districts produce more DDF.</a:t>
            </a:r>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11</a:t>
            </a:fld>
            <a:endParaRPr lang="en-US"/>
          </a:p>
        </p:txBody>
      </p:sp>
    </p:spTree>
    <p:extLst>
      <p:ext uri="{BB962C8B-B14F-4D97-AF65-F5344CB8AC3E}">
        <p14:creationId xmlns:p14="http://schemas.microsoft.com/office/powerpoint/2010/main" val="1436561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Arial" pitchFamily="-107" charset="0"/>
                <a:ea typeface="ヒラギノ角ゴ Pro W3" pitchFamily="-107" charset="-128"/>
                <a:cs typeface="ヒラギノ角ゴ Pro W3" pitchFamily="-107" charset="-128"/>
              </a:rPr>
              <a:t>The EREY report seems most useful later in the Rotary year, perhaps March through May.  District leaders should be trained in using this report to help their clubs earn recognition banners. This raises awareness of our Foundation and results in increased Annual Fund giving. Rotarians feel good about being members of a club that is recognized for high performance. Helping clubs earn 100% EREY banners and 100% Sustaining Member banners is one part of that recognition.</a:t>
            </a:r>
            <a:endParaRPr lang="en-US" b="0"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12</a:t>
            </a:fld>
            <a:endParaRPr lang="en-US"/>
          </a:p>
        </p:txBody>
      </p:sp>
    </p:spTree>
    <p:extLst>
      <p:ext uri="{BB962C8B-B14F-4D97-AF65-F5344CB8AC3E}">
        <p14:creationId xmlns:p14="http://schemas.microsoft.com/office/powerpoint/2010/main" val="2711217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Arial" pitchFamily="-107" charset="0"/>
                <a:ea typeface="ヒラギノ角ゴ Pro W3" pitchFamily="-107" charset="-128"/>
                <a:cs typeface="ヒラギノ角ゴ Pro W3" pitchFamily="-107" charset="-128"/>
              </a:rPr>
              <a:t>I download the Monthly Contribution Reports for all my districts every 2-3 months. We can share them with the Governor and district Foundation team.</a:t>
            </a:r>
            <a:endParaRPr lang="en-US" b="0"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15</a:t>
            </a:fld>
            <a:endParaRPr lang="en-US"/>
          </a:p>
        </p:txBody>
      </p:sp>
    </p:spTree>
    <p:extLst>
      <p:ext uri="{BB962C8B-B14F-4D97-AF65-F5344CB8AC3E}">
        <p14:creationId xmlns:p14="http://schemas.microsoft.com/office/powerpoint/2010/main" val="1636671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16</a:t>
            </a:fld>
            <a:endParaRPr lang="en-US"/>
          </a:p>
        </p:txBody>
      </p:sp>
    </p:spTree>
    <p:extLst>
      <p:ext uri="{BB962C8B-B14F-4D97-AF65-F5344CB8AC3E}">
        <p14:creationId xmlns:p14="http://schemas.microsoft.com/office/powerpoint/2010/main" val="1268170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0" anchor="ctr"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hasCustomPrompt="1"/>
          </p:nvPr>
        </p:nvSpPr>
        <p:spPr>
          <a:xfrm>
            <a:off x="533400" y="4535544"/>
            <a:ext cx="6400800" cy="1255656"/>
          </a:xfrm>
          <a:prstGeom prst="rect">
            <a:avLst/>
          </a:prstGeom>
        </p:spPr>
        <p:txBody>
          <a:bodyPr lIns="0" tIns="0" rIns="0" bIns="0">
            <a:normAutofit/>
          </a:bodyPr>
          <a:lstStyle>
            <a:lvl1pPr marL="0" indent="0" algn="l">
              <a:spcBef>
                <a:spcPts val="0"/>
              </a:spcBef>
              <a:buNone/>
              <a:defRPr sz="2000">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Subject</a:t>
            </a:r>
          </a:p>
          <a:p>
            <a:r>
              <a:rPr lang="en-US" dirty="0" smtClean="0"/>
              <a:t>Presenter</a:t>
            </a:r>
          </a:p>
          <a:p>
            <a:r>
              <a:rPr lang="en-US" dirty="0" smtClean="0"/>
              <a:t>Date</a:t>
            </a:r>
            <a:endParaRPr lang="en-US" dirty="0"/>
          </a:p>
        </p:txBody>
      </p:sp>
    </p:spTree>
    <p:extLst>
      <p:ext uri="{BB962C8B-B14F-4D97-AF65-F5344CB8AC3E}">
        <p14:creationId xmlns:p14="http://schemas.microsoft.com/office/powerpoint/2010/main" val="157991825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0" rIns="0"/>
          <a:lstStyle>
            <a:lvl1pPr marL="0" indent="0">
              <a:buFontTx/>
              <a:buNone/>
              <a:defRPr sz="1600" b="1" i="0">
                <a:solidFill>
                  <a:srgbClr val="687D90"/>
                </a:solidFill>
                <a:latin typeface="Georgia"/>
                <a:cs typeface="Georgia"/>
              </a:defRPr>
            </a:lvl1pPr>
            <a:lvl2pPr marL="0" indent="0">
              <a:buFontTx/>
              <a:buNone/>
              <a:defRPr sz="1600">
                <a:solidFill>
                  <a:srgbClr val="919295"/>
                </a:solidFill>
                <a:latin typeface="Georgia"/>
                <a:cs typeface="Georgia"/>
              </a:defRPr>
            </a:lvl2pPr>
            <a:lvl3pPr marL="0" indent="0">
              <a:buFontTx/>
              <a:buNone/>
              <a:defRPr sz="1600" b="1">
                <a:solidFill>
                  <a:srgbClr val="687D90"/>
                </a:solidFill>
                <a:latin typeface="Georgia"/>
                <a:cs typeface="Georgia"/>
              </a:defRPr>
            </a:lvl3pPr>
            <a:lvl4pPr marL="338328" indent="-219456">
              <a:buClr>
                <a:srgbClr val="005DAA"/>
              </a:buClr>
              <a:buFont typeface="Wingdings" charset="2"/>
              <a:buChar char="§"/>
              <a:defRPr sz="1600">
                <a:solidFill>
                  <a:srgbClr val="919295"/>
                </a:solidFill>
                <a:latin typeface="Georgia"/>
                <a:cs typeface="Georgia"/>
              </a:defRPr>
            </a:lvl4pPr>
            <a:lvl5pPr marL="228600" indent="-228600">
              <a:buFont typeface="Wingdings" charset="2"/>
              <a:buChar char="§"/>
              <a:defRPr sz="1600">
                <a:solidFill>
                  <a:srgbClr val="919295"/>
                </a:solidFill>
                <a:latin typeface="Georgia"/>
                <a:cs typeface="Georgia"/>
              </a:defRPr>
            </a:lvl5pPr>
          </a:lstStyle>
          <a:p>
            <a:pPr lvl="0"/>
            <a:r>
              <a:rPr lang="en-US" dirty="0" smtClean="0"/>
              <a:t>Click to edit Master text styles</a:t>
            </a:r>
          </a:p>
          <a:p>
            <a:pPr lvl="1"/>
            <a:r>
              <a:rPr lang="en-US" dirty="0" smtClean="0"/>
              <a:t>Second level</a:t>
            </a:r>
          </a:p>
          <a:p>
            <a:pPr lvl="1"/>
            <a:endParaRPr lang="en-US" dirty="0" smtClean="0"/>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73181769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935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3.xml"/><Relationship Id="rId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sp>
        <p:nvSpPr>
          <p:cNvPr id="7" name="Rectangle 6"/>
          <p:cNvSpPr/>
          <p:nvPr userDrawn="1"/>
        </p:nvSpPr>
        <p:spPr>
          <a:xfrm>
            <a:off x="0" y="2"/>
            <a:ext cx="9144000" cy="6857998"/>
          </a:xfrm>
          <a:prstGeom prst="rect">
            <a:avLst/>
          </a:prstGeom>
          <a:solidFill>
            <a:srgbClr val="687D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86" y="6165126"/>
            <a:ext cx="1369028" cy="5143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52400"/>
            <a:ext cx="3124200" cy="3124200"/>
          </a:xfrm>
          <a:prstGeom prst="rect">
            <a:avLst/>
          </a:prstGeom>
        </p:spPr>
      </p:pic>
    </p:spTree>
    <p:extLst>
      <p:ext uri="{BB962C8B-B14F-4D97-AF65-F5344CB8AC3E}">
        <p14:creationId xmlns:p14="http://schemas.microsoft.com/office/powerpoint/2010/main" val="3932967662"/>
      </p:ext>
    </p:extLst>
  </p:cSld>
  <p:clrMap bg1="lt1" tx1="dk1" bg2="lt2" tx2="dk2" accent1="accent1" accent2="accent2" accent3="accent3" accent4="accent4" accent5="accent5" accent6="accent6" hlink="hlink" folHlink="folHlink"/>
  <p:sldLayoutIdLst>
    <p:sldLayoutId id="2147483701" r:id="rId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499"/>
          </a:xfrm>
          <a:prstGeom prst="rect">
            <a:avLst/>
          </a:prstGeom>
          <a:noFill/>
        </p:spPr>
        <p:txBody>
          <a:bodyPr wrap="square" lIns="0" tIns="0" rIns="0" bIns="0" rtlCol="0">
            <a:spAutoFit/>
          </a:bodyPr>
          <a:lstStyle/>
          <a:p>
            <a:pPr algn="r"/>
            <a:r>
              <a:rPr lang="en-US" sz="900" dirty="0" smtClean="0">
                <a:solidFill>
                  <a:srgbClr val="BCBDC0"/>
                </a:solidFill>
                <a:latin typeface="Arial Narrow"/>
                <a:cs typeface="Arial Narrow"/>
              </a:rPr>
              <a:t>TITLE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smtClean="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557" y="6264738"/>
            <a:ext cx="1082949" cy="406868"/>
          </a:xfrm>
          <a:prstGeom prst="rect">
            <a:avLst/>
          </a:prstGeom>
        </p:spPr>
      </p:pic>
    </p:spTree>
    <p:extLst>
      <p:ext uri="{BB962C8B-B14F-4D97-AF65-F5344CB8AC3E}">
        <p14:creationId xmlns:p14="http://schemas.microsoft.com/office/powerpoint/2010/main" val="1228208913"/>
      </p:ext>
    </p:extLst>
  </p:cSld>
  <p:clrMap bg1="lt1" tx1="dk1" bg2="lt2" tx2="dk2" accent1="accent1" accent2="accent2" accent3="accent3" accent4="accent4" accent5="accent5" accent6="accent6" hlink="hlink" folHlink="folHlink"/>
  <p:sldLayoutIdLst>
    <p:sldLayoutId id="2147483666" r:id="rId1"/>
    <p:sldLayoutId id="2147483663" r:id="rId2"/>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sp>
        <p:nvSpPr>
          <p:cNvPr id="5" name="TextBox 4"/>
          <p:cNvSpPr txBox="1"/>
          <p:nvPr userDrawn="1"/>
        </p:nvSpPr>
        <p:spPr>
          <a:xfrm>
            <a:off x="7086600" y="6477000"/>
            <a:ext cx="1600200" cy="138499"/>
          </a:xfrm>
          <a:prstGeom prst="rect">
            <a:avLst/>
          </a:prstGeom>
          <a:noFill/>
        </p:spPr>
        <p:txBody>
          <a:bodyPr wrap="square" lIns="0" tIns="0" rIns="0" bIns="0" rtlCol="0">
            <a:spAutoFit/>
          </a:bodyPr>
          <a:lstStyle/>
          <a:p>
            <a:pPr algn="r"/>
            <a:r>
              <a:rPr lang="en-US" sz="900" dirty="0" smtClean="0">
                <a:solidFill>
                  <a:srgbClr val="BCBDC0"/>
                </a:solidFill>
                <a:latin typeface="Arial Narrow"/>
                <a:cs typeface="Arial Narrow"/>
              </a:rPr>
              <a:t>TITLE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smtClean="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558" y="6264738"/>
            <a:ext cx="1082946" cy="406868"/>
          </a:xfrm>
          <a:prstGeom prst="rect">
            <a:avLst/>
          </a:prstGeom>
        </p:spPr>
      </p:pic>
    </p:spTree>
    <p:extLst>
      <p:ext uri="{BB962C8B-B14F-4D97-AF65-F5344CB8AC3E}">
        <p14:creationId xmlns:p14="http://schemas.microsoft.com/office/powerpoint/2010/main" val="3941488525"/>
      </p:ext>
    </p:extLst>
  </p:cSld>
  <p:clrMap bg1="lt1" tx1="dk1" bg2="lt2" tx2="dk2" accent1="accent1" accent2="accent2" accent3="accent3" accent4="accent4" accent5="accent5" accent6="accent6" hlink="hlink" folHlink="folHlink"/>
  <p:sldLayoutIdLst>
    <p:sldLayoutId id="2147483707" r:id="rId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87D9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5DAA"/>
          </a:solidFill>
        </p:spPr>
        <p:txBody>
          <a:bodyPr/>
          <a:lstStyle/>
          <a:p>
            <a:r>
              <a:rPr lang="en-US" dirty="0" smtClean="0">
                <a:solidFill>
                  <a:schemeClr val="bg1"/>
                </a:solidFill>
              </a:rPr>
              <a:t>USING ONLINE RESOURCES</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t>Todd Lindley, RRFC Zone 31</a:t>
            </a:r>
          </a:p>
          <a:p>
            <a:r>
              <a:rPr lang="en-US" dirty="0" smtClean="0"/>
              <a:t>March 7, 2014</a:t>
            </a:r>
            <a:endParaRPr lang="en-US" dirty="0"/>
          </a:p>
        </p:txBody>
      </p:sp>
    </p:spTree>
    <p:extLst>
      <p:ext uri="{BB962C8B-B14F-4D97-AF65-F5344CB8AC3E}">
        <p14:creationId xmlns:p14="http://schemas.microsoft.com/office/powerpoint/2010/main" val="28349785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SLIDE TITLE</a:t>
            </a:r>
            <a:endParaRPr lang="en-US" dirty="0"/>
          </a:p>
        </p:txBody>
      </p:sp>
      <p:sp>
        <p:nvSpPr>
          <p:cNvPr id="5" name="Content Placeholder 4"/>
          <p:cNvSpPr>
            <a:spLocks noGrp="1"/>
          </p:cNvSpPr>
          <p:nvPr>
            <p:ph idx="1"/>
          </p:nvPr>
        </p:nvSpPr>
        <p:spPr/>
        <p:txBody>
          <a:bodyPr/>
          <a:lstStyle/>
          <a:p>
            <a:r>
              <a:rPr lang="en-US" dirty="0" smtClean="0"/>
              <a:t>Head</a:t>
            </a:r>
          </a:p>
          <a:p>
            <a:pPr lvl="1"/>
            <a:r>
              <a:rPr lang="en-US" dirty="0" smtClean="0"/>
              <a:t>Body</a:t>
            </a:r>
          </a:p>
          <a:p>
            <a:pPr lvl="1"/>
            <a:endParaRPr lang="en-US" dirty="0"/>
          </a:p>
          <a:p>
            <a:pPr lvl="2"/>
            <a:r>
              <a:rPr lang="en-US" dirty="0" smtClean="0"/>
              <a:t>Subhead</a:t>
            </a:r>
          </a:p>
          <a:p>
            <a:pPr lvl="3"/>
            <a:r>
              <a:rPr lang="en-US" dirty="0" smtClean="0"/>
              <a:t>Bullet</a:t>
            </a:r>
          </a:p>
        </p:txBody>
      </p:sp>
      <p:pic>
        <p:nvPicPr>
          <p:cNvPr id="9218"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cxnSp>
        <p:nvCxnSpPr>
          <p:cNvPr id="6" name="Straight Arrow Connector 5"/>
          <p:cNvCxnSpPr/>
          <p:nvPr/>
        </p:nvCxnSpPr>
        <p:spPr>
          <a:xfrm flipH="1" flipV="1">
            <a:off x="2286000" y="838200"/>
            <a:ext cx="609600" cy="609600"/>
          </a:xfrm>
          <a:prstGeom prst="straightConnector1">
            <a:avLst/>
          </a:prstGeom>
          <a:ln w="63500">
            <a:solidFill>
              <a:schemeClr val="accent5"/>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SLIDE TITLE</a:t>
            </a:r>
            <a:endParaRPr lang="en-US" dirty="0"/>
          </a:p>
        </p:txBody>
      </p:sp>
      <p:sp>
        <p:nvSpPr>
          <p:cNvPr id="5" name="Content Placeholder 4"/>
          <p:cNvSpPr>
            <a:spLocks noGrp="1"/>
          </p:cNvSpPr>
          <p:nvPr>
            <p:ph idx="1"/>
          </p:nvPr>
        </p:nvSpPr>
        <p:spPr/>
        <p:txBody>
          <a:bodyPr/>
          <a:lstStyle/>
          <a:p>
            <a:r>
              <a:rPr lang="en-US" dirty="0" smtClean="0"/>
              <a:t>Head</a:t>
            </a:r>
          </a:p>
          <a:p>
            <a:pPr lvl="1"/>
            <a:r>
              <a:rPr lang="en-US" dirty="0" smtClean="0"/>
              <a:t>Body</a:t>
            </a:r>
          </a:p>
          <a:p>
            <a:pPr lvl="1"/>
            <a:endParaRPr lang="en-US" dirty="0"/>
          </a:p>
          <a:p>
            <a:pPr lvl="2"/>
            <a:r>
              <a:rPr lang="en-US" dirty="0" smtClean="0"/>
              <a:t>Subhead</a:t>
            </a:r>
          </a:p>
          <a:p>
            <a:pPr lvl="3"/>
            <a:r>
              <a:rPr lang="en-US" dirty="0" smtClean="0"/>
              <a:t>Bullet</a:t>
            </a:r>
          </a:p>
        </p:txBody>
      </p:sp>
      <p:pic>
        <p:nvPicPr>
          <p:cNvPr id="1024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cxnSp>
        <p:nvCxnSpPr>
          <p:cNvPr id="6" name="Straight Arrow Connector 5"/>
          <p:cNvCxnSpPr/>
          <p:nvPr/>
        </p:nvCxnSpPr>
        <p:spPr>
          <a:xfrm flipH="1" flipV="1">
            <a:off x="2286000" y="838200"/>
            <a:ext cx="609600" cy="609600"/>
          </a:xfrm>
          <a:prstGeom prst="straightConnector1">
            <a:avLst/>
          </a:prstGeom>
          <a:ln w="63500">
            <a:solidFill>
              <a:schemeClr val="accent5"/>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SLIDE TITLE</a:t>
            </a:r>
            <a:endParaRPr lang="en-US" dirty="0"/>
          </a:p>
        </p:txBody>
      </p:sp>
      <p:sp>
        <p:nvSpPr>
          <p:cNvPr id="5" name="Content Placeholder 4"/>
          <p:cNvSpPr>
            <a:spLocks noGrp="1"/>
          </p:cNvSpPr>
          <p:nvPr>
            <p:ph idx="1"/>
          </p:nvPr>
        </p:nvSpPr>
        <p:spPr/>
        <p:txBody>
          <a:bodyPr/>
          <a:lstStyle/>
          <a:p>
            <a:r>
              <a:rPr lang="en-US" dirty="0" smtClean="0"/>
              <a:t>Head</a:t>
            </a:r>
          </a:p>
          <a:p>
            <a:pPr lvl="1"/>
            <a:r>
              <a:rPr lang="en-US" dirty="0" smtClean="0"/>
              <a:t>Body</a:t>
            </a:r>
          </a:p>
          <a:p>
            <a:pPr lvl="1"/>
            <a:endParaRPr lang="en-US" dirty="0"/>
          </a:p>
          <a:p>
            <a:pPr lvl="2"/>
            <a:r>
              <a:rPr lang="en-US" dirty="0" smtClean="0"/>
              <a:t>Subhead</a:t>
            </a:r>
          </a:p>
          <a:p>
            <a:pPr lvl="3"/>
            <a:r>
              <a:rPr lang="en-US" dirty="0" smtClean="0"/>
              <a:t>Bullet</a:t>
            </a:r>
          </a:p>
        </p:txBody>
      </p:sp>
      <p:pic>
        <p:nvPicPr>
          <p:cNvPr id="8194" name="Picture 2"/>
          <p:cNvPicPr>
            <a:picLocks noChangeAspect="1" noChangeArrowheads="1"/>
          </p:cNvPicPr>
          <p:nvPr/>
        </p:nvPicPr>
        <p:blipFill>
          <a:blip r:embed="rId3"/>
          <a:srcRect l="6250" r="18750" b="25000"/>
          <a:stretch>
            <a:fillRect/>
          </a:stretch>
        </p:blipFill>
        <p:spPr bwMode="auto">
          <a:xfrm>
            <a:off x="0" y="0"/>
            <a:ext cx="9144000" cy="6858000"/>
          </a:xfrm>
          <a:prstGeom prst="rect">
            <a:avLst/>
          </a:prstGeom>
          <a:noFill/>
          <a:ln w="9525">
            <a:noFill/>
            <a:miter lim="800000"/>
            <a:headEnd/>
            <a:tailEnd/>
          </a:ln>
        </p:spPr>
      </p:pic>
      <p:cxnSp>
        <p:nvCxnSpPr>
          <p:cNvPr id="6" name="Straight Arrow Connector 5"/>
          <p:cNvCxnSpPr/>
          <p:nvPr/>
        </p:nvCxnSpPr>
        <p:spPr>
          <a:xfrm>
            <a:off x="1981200" y="3733800"/>
            <a:ext cx="762000" cy="152400"/>
          </a:xfrm>
          <a:prstGeom prst="straightConnector1">
            <a:avLst/>
          </a:prstGeom>
          <a:ln w="63500">
            <a:solidFill>
              <a:schemeClr val="accent5"/>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SLIDE TITLE</a:t>
            </a:r>
            <a:endParaRPr lang="en-US" dirty="0"/>
          </a:p>
        </p:txBody>
      </p:sp>
      <p:sp>
        <p:nvSpPr>
          <p:cNvPr id="5" name="Content Placeholder 4"/>
          <p:cNvSpPr>
            <a:spLocks noGrp="1"/>
          </p:cNvSpPr>
          <p:nvPr>
            <p:ph idx="1"/>
          </p:nvPr>
        </p:nvSpPr>
        <p:spPr/>
        <p:txBody>
          <a:bodyPr/>
          <a:lstStyle/>
          <a:p>
            <a:r>
              <a:rPr lang="en-US" dirty="0" smtClean="0"/>
              <a:t>Head</a:t>
            </a:r>
          </a:p>
          <a:p>
            <a:pPr lvl="1"/>
            <a:r>
              <a:rPr lang="en-US" dirty="0" smtClean="0"/>
              <a:t>Body</a:t>
            </a:r>
          </a:p>
          <a:p>
            <a:pPr lvl="1"/>
            <a:endParaRPr lang="en-US" dirty="0"/>
          </a:p>
          <a:p>
            <a:pPr lvl="2"/>
            <a:r>
              <a:rPr lang="en-US" dirty="0" smtClean="0"/>
              <a:t>Subhead</a:t>
            </a:r>
          </a:p>
          <a:p>
            <a:pPr lvl="3"/>
            <a:r>
              <a:rPr lang="en-US" dirty="0" smtClean="0"/>
              <a:t>Bullet</a:t>
            </a:r>
          </a:p>
        </p:txBody>
      </p:sp>
      <p:pic>
        <p:nvPicPr>
          <p:cNvPr id="1126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cxnSp>
        <p:nvCxnSpPr>
          <p:cNvPr id="6" name="Straight Arrow Connector 5"/>
          <p:cNvCxnSpPr/>
          <p:nvPr/>
        </p:nvCxnSpPr>
        <p:spPr>
          <a:xfrm flipH="1" flipV="1">
            <a:off x="4648200" y="3962400"/>
            <a:ext cx="609600" cy="609600"/>
          </a:xfrm>
          <a:prstGeom prst="straightConnector1">
            <a:avLst/>
          </a:prstGeom>
          <a:ln w="63500">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flipV="1">
            <a:off x="6629400" y="4800600"/>
            <a:ext cx="609600" cy="609600"/>
          </a:xfrm>
          <a:prstGeom prst="straightConnector1">
            <a:avLst/>
          </a:prstGeom>
          <a:ln w="63500">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5410200" y="2743200"/>
            <a:ext cx="609600" cy="609600"/>
          </a:xfrm>
          <a:prstGeom prst="straightConnector1">
            <a:avLst/>
          </a:prstGeom>
          <a:ln w="63500">
            <a:solidFill>
              <a:schemeClr val="accent5"/>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SLIDE TITLE</a:t>
            </a:r>
            <a:endParaRPr lang="en-US" dirty="0"/>
          </a:p>
        </p:txBody>
      </p:sp>
      <p:sp>
        <p:nvSpPr>
          <p:cNvPr id="5" name="Content Placeholder 4"/>
          <p:cNvSpPr>
            <a:spLocks noGrp="1"/>
          </p:cNvSpPr>
          <p:nvPr>
            <p:ph idx="1"/>
          </p:nvPr>
        </p:nvSpPr>
        <p:spPr/>
        <p:txBody>
          <a:bodyPr/>
          <a:lstStyle/>
          <a:p>
            <a:r>
              <a:rPr lang="en-US" dirty="0" smtClean="0"/>
              <a:t>Head</a:t>
            </a:r>
          </a:p>
          <a:p>
            <a:pPr lvl="1"/>
            <a:r>
              <a:rPr lang="en-US" dirty="0" smtClean="0"/>
              <a:t>Body</a:t>
            </a:r>
          </a:p>
          <a:p>
            <a:pPr lvl="1"/>
            <a:endParaRPr lang="en-US" dirty="0"/>
          </a:p>
          <a:p>
            <a:pPr lvl="2"/>
            <a:r>
              <a:rPr lang="en-US" dirty="0" smtClean="0"/>
              <a:t>Subhead</a:t>
            </a:r>
          </a:p>
          <a:p>
            <a:pPr lvl="3"/>
            <a:r>
              <a:rPr lang="en-US" dirty="0" smtClean="0"/>
              <a:t>Bullet</a:t>
            </a:r>
          </a:p>
        </p:txBody>
      </p:sp>
      <p:pic>
        <p:nvPicPr>
          <p:cNvPr id="1229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SLIDE TITLE</a:t>
            </a:r>
            <a:endParaRPr lang="en-US" dirty="0"/>
          </a:p>
        </p:txBody>
      </p:sp>
      <p:sp>
        <p:nvSpPr>
          <p:cNvPr id="5" name="Content Placeholder 4"/>
          <p:cNvSpPr>
            <a:spLocks noGrp="1"/>
          </p:cNvSpPr>
          <p:nvPr>
            <p:ph idx="1"/>
          </p:nvPr>
        </p:nvSpPr>
        <p:spPr/>
        <p:txBody>
          <a:bodyPr/>
          <a:lstStyle/>
          <a:p>
            <a:r>
              <a:rPr lang="en-US" dirty="0" smtClean="0"/>
              <a:t>Head</a:t>
            </a:r>
          </a:p>
          <a:p>
            <a:pPr lvl="1"/>
            <a:r>
              <a:rPr lang="en-US" dirty="0" smtClean="0"/>
              <a:t>Body</a:t>
            </a:r>
          </a:p>
          <a:p>
            <a:pPr lvl="1"/>
            <a:endParaRPr lang="en-US" dirty="0"/>
          </a:p>
          <a:p>
            <a:pPr lvl="2"/>
            <a:r>
              <a:rPr lang="en-US" dirty="0" smtClean="0"/>
              <a:t>Subhead</a:t>
            </a:r>
          </a:p>
          <a:p>
            <a:pPr lvl="3"/>
            <a:r>
              <a:rPr lang="en-US" dirty="0" smtClean="0"/>
              <a:t>Bullet</a:t>
            </a:r>
          </a:p>
        </p:txBody>
      </p:sp>
      <p:pic>
        <p:nvPicPr>
          <p:cNvPr id="8194" name="Picture 2"/>
          <p:cNvPicPr>
            <a:picLocks noChangeAspect="1" noChangeArrowheads="1"/>
          </p:cNvPicPr>
          <p:nvPr/>
        </p:nvPicPr>
        <p:blipFill>
          <a:blip r:embed="rId3"/>
          <a:srcRect l="6250" r="18750" b="25000"/>
          <a:stretch>
            <a:fillRect/>
          </a:stretch>
        </p:blipFill>
        <p:spPr bwMode="auto">
          <a:xfrm>
            <a:off x="0" y="0"/>
            <a:ext cx="9144000" cy="6858000"/>
          </a:xfrm>
          <a:prstGeom prst="rect">
            <a:avLst/>
          </a:prstGeom>
          <a:noFill/>
          <a:ln w="9525">
            <a:noFill/>
            <a:miter lim="800000"/>
            <a:headEnd/>
            <a:tailEnd/>
          </a:ln>
        </p:spPr>
      </p:pic>
      <p:cxnSp>
        <p:nvCxnSpPr>
          <p:cNvPr id="6" name="Straight Arrow Connector 5"/>
          <p:cNvCxnSpPr/>
          <p:nvPr/>
        </p:nvCxnSpPr>
        <p:spPr>
          <a:xfrm>
            <a:off x="1981200" y="4419600"/>
            <a:ext cx="762000" cy="152400"/>
          </a:xfrm>
          <a:prstGeom prst="straightConnector1">
            <a:avLst/>
          </a:prstGeom>
          <a:ln w="63500">
            <a:solidFill>
              <a:schemeClr val="accent5"/>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SLIDE TITLE</a:t>
            </a:r>
            <a:endParaRPr lang="en-US" dirty="0"/>
          </a:p>
        </p:txBody>
      </p:sp>
      <p:sp>
        <p:nvSpPr>
          <p:cNvPr id="5" name="Content Placeholder 4"/>
          <p:cNvSpPr>
            <a:spLocks noGrp="1"/>
          </p:cNvSpPr>
          <p:nvPr>
            <p:ph idx="1"/>
          </p:nvPr>
        </p:nvSpPr>
        <p:spPr/>
        <p:txBody>
          <a:bodyPr/>
          <a:lstStyle/>
          <a:p>
            <a:r>
              <a:rPr lang="en-US" dirty="0" smtClean="0"/>
              <a:t>Head</a:t>
            </a:r>
          </a:p>
          <a:p>
            <a:pPr lvl="1"/>
            <a:r>
              <a:rPr lang="en-US" dirty="0" smtClean="0"/>
              <a:t>Body</a:t>
            </a:r>
          </a:p>
          <a:p>
            <a:pPr lvl="1"/>
            <a:endParaRPr lang="en-US" dirty="0"/>
          </a:p>
          <a:p>
            <a:pPr lvl="2"/>
            <a:r>
              <a:rPr lang="en-US" dirty="0" smtClean="0"/>
              <a:t>Subhead</a:t>
            </a:r>
          </a:p>
          <a:p>
            <a:pPr lvl="3"/>
            <a:r>
              <a:rPr lang="en-US" dirty="0" smtClean="0"/>
              <a:t>Bullet</a:t>
            </a:r>
          </a:p>
        </p:txBody>
      </p:sp>
      <p:pic>
        <p:nvPicPr>
          <p:cNvPr id="2" name="Picture 1"/>
          <p:cNvPicPr>
            <a:picLocks noChangeAspect="1"/>
          </p:cNvPicPr>
          <p:nvPr/>
        </p:nvPicPr>
        <p:blipFill rotWithShape="1">
          <a:blip r:embed="rId3"/>
          <a:srcRect l="4987" t="4464" r="-225" b="6250"/>
          <a:stretch/>
        </p:blipFill>
        <p:spPr>
          <a:xfrm>
            <a:off x="4011" y="0"/>
            <a:ext cx="9144000" cy="6858000"/>
          </a:xfrm>
          <a:prstGeom prst="rect">
            <a:avLst/>
          </a:prstGeom>
        </p:spPr>
      </p:pic>
      <p:cxnSp>
        <p:nvCxnSpPr>
          <p:cNvPr id="6" name="Straight Arrow Connector 5"/>
          <p:cNvCxnSpPr/>
          <p:nvPr/>
        </p:nvCxnSpPr>
        <p:spPr>
          <a:xfrm flipH="1" flipV="1">
            <a:off x="4648200" y="3962400"/>
            <a:ext cx="609600" cy="609600"/>
          </a:xfrm>
          <a:prstGeom prst="straightConnector1">
            <a:avLst/>
          </a:prstGeom>
          <a:ln w="63500">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flipV="1">
            <a:off x="5105400" y="2789237"/>
            <a:ext cx="609600" cy="609600"/>
          </a:xfrm>
          <a:prstGeom prst="straightConnector1">
            <a:avLst/>
          </a:prstGeom>
          <a:ln w="63500">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2167690" y="2789237"/>
            <a:ext cx="609600" cy="609600"/>
          </a:xfrm>
          <a:prstGeom prst="straightConnector1">
            <a:avLst/>
          </a:prstGeom>
          <a:ln w="63500">
            <a:solidFill>
              <a:schemeClr val="accent5"/>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2084" b="4167"/>
          <a:stretch/>
        </p:blipFill>
        <p:spPr>
          <a:xfrm>
            <a:off x="0" y="4011"/>
            <a:ext cx="9144000" cy="6858000"/>
          </a:xfrm>
          <a:prstGeom prst="rect">
            <a:avLst/>
          </a:prstGeom>
        </p:spPr>
      </p:pic>
      <p:cxnSp>
        <p:nvCxnSpPr>
          <p:cNvPr id="3" name="Straight Arrow Connector 2"/>
          <p:cNvCxnSpPr/>
          <p:nvPr/>
        </p:nvCxnSpPr>
        <p:spPr>
          <a:xfrm flipH="1" flipV="1">
            <a:off x="4572000" y="3124200"/>
            <a:ext cx="609600" cy="609600"/>
          </a:xfrm>
          <a:prstGeom prst="straightConnector1">
            <a:avLst/>
          </a:prstGeom>
          <a:ln w="63500">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4" name="Straight Arrow Connector 3"/>
          <p:cNvCxnSpPr/>
          <p:nvPr/>
        </p:nvCxnSpPr>
        <p:spPr>
          <a:xfrm flipH="1" flipV="1">
            <a:off x="5410200" y="2819400"/>
            <a:ext cx="609600" cy="609600"/>
          </a:xfrm>
          <a:prstGeom prst="straightConnector1">
            <a:avLst/>
          </a:prstGeom>
          <a:ln w="63500">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H="1" flipV="1">
            <a:off x="6553200" y="4876800"/>
            <a:ext cx="609600" cy="609600"/>
          </a:xfrm>
          <a:prstGeom prst="straightConnector1">
            <a:avLst/>
          </a:prstGeom>
          <a:ln w="63500">
            <a:solidFill>
              <a:schemeClr val="accent5"/>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5637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93" t="2460" r="20768" b="23720"/>
          <a:stretch/>
        </p:blipFill>
        <p:spPr>
          <a:xfrm>
            <a:off x="0" y="0"/>
            <a:ext cx="9144000" cy="6858000"/>
          </a:xfrm>
          <a:prstGeom prst="rect">
            <a:avLst/>
          </a:prstGeom>
        </p:spPr>
      </p:pic>
    </p:spTree>
    <p:extLst>
      <p:ext uri="{BB962C8B-B14F-4D97-AF65-F5344CB8AC3E}">
        <p14:creationId xmlns:p14="http://schemas.microsoft.com/office/powerpoint/2010/main" val="2262160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87D9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167" t="18516" r="-834" b="7407"/>
          <a:stretch/>
        </p:blipFill>
        <p:spPr>
          <a:xfrm flipH="1" flipV="1">
            <a:off x="-17417" y="1066800"/>
            <a:ext cx="9144000" cy="4156366"/>
          </a:xfrm>
          <a:prstGeom prst="rect">
            <a:avLst/>
          </a:prstGeom>
        </p:spPr>
      </p:pic>
    </p:spTree>
    <p:extLst>
      <p:ext uri="{BB962C8B-B14F-4D97-AF65-F5344CB8AC3E}">
        <p14:creationId xmlns:p14="http://schemas.microsoft.com/office/powerpoint/2010/main" val="3606166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descr="mag-glass.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789448">
            <a:off x="10341416" y="3726675"/>
            <a:ext cx="2863102" cy="214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p:txBody>
          <a:bodyPr lIns="0" tIns="0" rIns="0" bIns="0" anchor="ctr" anchorCtr="0"/>
          <a:lstStyle/>
          <a:p>
            <a:r>
              <a:rPr lang="en-US" sz="3600" dirty="0" smtClean="0">
                <a:solidFill>
                  <a:schemeClr val="bg1"/>
                </a:solidFill>
                <a:latin typeface="Arial Narrow"/>
              </a:rPr>
              <a:t>Section</a:t>
            </a:r>
            <a:endParaRPr lang="en-US" sz="3600" dirty="0">
              <a:solidFill>
                <a:schemeClr val="bg1"/>
              </a:solidFill>
              <a:latin typeface="Arial Narrow"/>
            </a:endParaRPr>
          </a:p>
        </p:txBody>
      </p:sp>
      <p:pic>
        <p:nvPicPr>
          <p:cNvPr id="1026"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cxnSp>
        <p:nvCxnSpPr>
          <p:cNvPr id="7" name="Straight Arrow Connector 6"/>
          <p:cNvCxnSpPr/>
          <p:nvPr/>
        </p:nvCxnSpPr>
        <p:spPr>
          <a:xfrm flipH="1" flipV="1">
            <a:off x="5791200" y="1143000"/>
            <a:ext cx="609600" cy="609600"/>
          </a:xfrm>
          <a:prstGeom prst="straightConnector1">
            <a:avLst/>
          </a:prstGeom>
          <a:ln w="63500">
            <a:solidFill>
              <a:schemeClr val="accent5"/>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428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SLIDE TITLE</a:t>
            </a:r>
            <a:endParaRPr lang="en-US" dirty="0"/>
          </a:p>
        </p:txBody>
      </p:sp>
      <p:sp>
        <p:nvSpPr>
          <p:cNvPr id="5" name="Content Placeholder 4"/>
          <p:cNvSpPr>
            <a:spLocks noGrp="1"/>
          </p:cNvSpPr>
          <p:nvPr>
            <p:ph idx="1"/>
          </p:nvPr>
        </p:nvSpPr>
        <p:spPr/>
        <p:txBody>
          <a:bodyPr/>
          <a:lstStyle/>
          <a:p>
            <a:r>
              <a:rPr lang="en-US" dirty="0" smtClean="0"/>
              <a:t>Head</a:t>
            </a:r>
          </a:p>
          <a:p>
            <a:pPr lvl="1"/>
            <a:r>
              <a:rPr lang="en-US" dirty="0" smtClean="0"/>
              <a:t>Body</a:t>
            </a:r>
          </a:p>
          <a:p>
            <a:pPr lvl="1"/>
            <a:endParaRPr lang="en-US" dirty="0"/>
          </a:p>
          <a:p>
            <a:pPr lvl="2"/>
            <a:r>
              <a:rPr lang="en-US" dirty="0" smtClean="0"/>
              <a:t>Subhead</a:t>
            </a:r>
          </a:p>
          <a:p>
            <a:pPr lvl="3"/>
            <a:r>
              <a:rPr lang="en-US" dirty="0" smtClean="0"/>
              <a:t>Bullet</a:t>
            </a:r>
          </a:p>
        </p:txBody>
      </p:sp>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cxnSp>
        <p:nvCxnSpPr>
          <p:cNvPr id="6" name="Straight Arrow Connector 5"/>
          <p:cNvCxnSpPr/>
          <p:nvPr/>
        </p:nvCxnSpPr>
        <p:spPr>
          <a:xfrm flipH="1" flipV="1">
            <a:off x="1066800" y="4343400"/>
            <a:ext cx="609600" cy="609600"/>
          </a:xfrm>
          <a:prstGeom prst="straightConnector1">
            <a:avLst/>
          </a:prstGeom>
          <a:ln w="63500">
            <a:solidFill>
              <a:schemeClr val="accent5"/>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SLIDE TITLE</a:t>
            </a:r>
            <a:endParaRPr lang="en-US" dirty="0"/>
          </a:p>
        </p:txBody>
      </p:sp>
      <p:sp>
        <p:nvSpPr>
          <p:cNvPr id="5" name="Content Placeholder 4"/>
          <p:cNvSpPr>
            <a:spLocks noGrp="1"/>
          </p:cNvSpPr>
          <p:nvPr>
            <p:ph idx="1"/>
          </p:nvPr>
        </p:nvSpPr>
        <p:spPr/>
        <p:txBody>
          <a:bodyPr/>
          <a:lstStyle/>
          <a:p>
            <a:r>
              <a:rPr lang="en-US" dirty="0" smtClean="0"/>
              <a:t>Head</a:t>
            </a:r>
          </a:p>
          <a:p>
            <a:pPr lvl="1"/>
            <a:r>
              <a:rPr lang="en-US" dirty="0" smtClean="0"/>
              <a:t>Body</a:t>
            </a:r>
          </a:p>
          <a:p>
            <a:pPr lvl="1"/>
            <a:endParaRPr lang="en-US" dirty="0"/>
          </a:p>
          <a:p>
            <a:pPr lvl="2"/>
            <a:r>
              <a:rPr lang="en-US" dirty="0" smtClean="0"/>
              <a:t>Subhead</a:t>
            </a:r>
          </a:p>
          <a:p>
            <a:pPr lvl="3"/>
            <a:r>
              <a:rPr lang="en-US" dirty="0" smtClean="0"/>
              <a:t>Bullet</a:t>
            </a:r>
          </a:p>
        </p:txBody>
      </p:sp>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cxnSp>
        <p:nvCxnSpPr>
          <p:cNvPr id="6" name="Straight Arrow Connector 5"/>
          <p:cNvCxnSpPr/>
          <p:nvPr/>
        </p:nvCxnSpPr>
        <p:spPr>
          <a:xfrm flipH="1" flipV="1">
            <a:off x="5181600" y="1066800"/>
            <a:ext cx="609600" cy="609600"/>
          </a:xfrm>
          <a:prstGeom prst="straightConnector1">
            <a:avLst/>
          </a:prstGeom>
          <a:ln w="63500">
            <a:solidFill>
              <a:schemeClr val="accent5"/>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SLIDE TITLE</a:t>
            </a:r>
            <a:endParaRPr lang="en-US" dirty="0"/>
          </a:p>
        </p:txBody>
      </p:sp>
      <p:sp>
        <p:nvSpPr>
          <p:cNvPr id="5" name="Content Placeholder 4"/>
          <p:cNvSpPr>
            <a:spLocks noGrp="1"/>
          </p:cNvSpPr>
          <p:nvPr>
            <p:ph idx="1"/>
          </p:nvPr>
        </p:nvSpPr>
        <p:spPr/>
        <p:txBody>
          <a:bodyPr/>
          <a:lstStyle/>
          <a:p>
            <a:r>
              <a:rPr lang="en-US" dirty="0" smtClean="0"/>
              <a:t>Head</a:t>
            </a:r>
          </a:p>
          <a:p>
            <a:pPr lvl="1"/>
            <a:r>
              <a:rPr lang="en-US" dirty="0" smtClean="0"/>
              <a:t>Body</a:t>
            </a:r>
          </a:p>
          <a:p>
            <a:pPr lvl="1"/>
            <a:endParaRPr lang="en-US" dirty="0"/>
          </a:p>
          <a:p>
            <a:pPr lvl="2"/>
            <a:r>
              <a:rPr lang="en-US" dirty="0" smtClean="0"/>
              <a:t>Subhead</a:t>
            </a:r>
          </a:p>
          <a:p>
            <a:pPr lvl="3"/>
            <a:r>
              <a:rPr lang="en-US" dirty="0" smtClean="0"/>
              <a:t>Bullet</a:t>
            </a:r>
          </a:p>
        </p:txBody>
      </p:sp>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cxnSp>
        <p:nvCxnSpPr>
          <p:cNvPr id="6" name="Straight Arrow Connector 5"/>
          <p:cNvCxnSpPr/>
          <p:nvPr/>
        </p:nvCxnSpPr>
        <p:spPr>
          <a:xfrm flipH="1" flipV="1">
            <a:off x="685800" y="2514600"/>
            <a:ext cx="609600" cy="609600"/>
          </a:xfrm>
          <a:prstGeom prst="straightConnector1">
            <a:avLst/>
          </a:prstGeom>
          <a:ln w="63500">
            <a:solidFill>
              <a:schemeClr val="accent5"/>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SLIDE TITLE</a:t>
            </a:r>
            <a:endParaRPr lang="en-US" dirty="0"/>
          </a:p>
        </p:txBody>
      </p:sp>
      <p:sp>
        <p:nvSpPr>
          <p:cNvPr id="5" name="Content Placeholder 4"/>
          <p:cNvSpPr>
            <a:spLocks noGrp="1"/>
          </p:cNvSpPr>
          <p:nvPr>
            <p:ph idx="1"/>
          </p:nvPr>
        </p:nvSpPr>
        <p:spPr/>
        <p:txBody>
          <a:bodyPr/>
          <a:lstStyle/>
          <a:p>
            <a:r>
              <a:rPr lang="en-US" dirty="0" smtClean="0"/>
              <a:t>Head</a:t>
            </a:r>
          </a:p>
          <a:p>
            <a:pPr lvl="1"/>
            <a:r>
              <a:rPr lang="en-US" dirty="0" smtClean="0"/>
              <a:t>Body</a:t>
            </a:r>
          </a:p>
          <a:p>
            <a:pPr lvl="1"/>
            <a:endParaRPr lang="en-US" dirty="0"/>
          </a:p>
          <a:p>
            <a:pPr lvl="2"/>
            <a:r>
              <a:rPr lang="en-US" dirty="0" smtClean="0"/>
              <a:t>Subhead</a:t>
            </a:r>
          </a:p>
          <a:p>
            <a:pPr lvl="3"/>
            <a:r>
              <a:rPr lang="en-US" dirty="0" smtClean="0"/>
              <a:t>Bullet</a:t>
            </a:r>
          </a:p>
        </p:txBody>
      </p:sp>
      <p:pic>
        <p:nvPicPr>
          <p:cNvPr id="512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cxnSp>
        <p:nvCxnSpPr>
          <p:cNvPr id="6" name="Straight Arrow Connector 5"/>
          <p:cNvCxnSpPr/>
          <p:nvPr/>
        </p:nvCxnSpPr>
        <p:spPr>
          <a:xfrm>
            <a:off x="6553200" y="5486400"/>
            <a:ext cx="0" cy="762000"/>
          </a:xfrm>
          <a:prstGeom prst="straightConnector1">
            <a:avLst/>
          </a:prstGeom>
          <a:ln w="63500">
            <a:solidFill>
              <a:schemeClr val="accent5"/>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172200" y="4953000"/>
            <a:ext cx="1925527" cy="461665"/>
          </a:xfrm>
          <a:prstGeom prst="rect">
            <a:avLst/>
          </a:prstGeom>
          <a:noFill/>
        </p:spPr>
        <p:txBody>
          <a:bodyPr wrap="none" rtlCol="0">
            <a:spAutoFit/>
          </a:bodyPr>
          <a:lstStyle/>
          <a:p>
            <a:r>
              <a:rPr lang="en-US" b="1" dirty="0" smtClean="0">
                <a:solidFill>
                  <a:schemeClr val="accent5"/>
                </a:solidFill>
              </a:rPr>
              <a:t>Scroll down</a:t>
            </a:r>
            <a:endParaRPr lang="en-US" b="1" dirty="0">
              <a:solidFill>
                <a:schemeClr val="accent5"/>
              </a:solidFill>
            </a:endParaRPr>
          </a:p>
        </p:txBody>
      </p:sp>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SLIDE TITLE</a:t>
            </a:r>
            <a:endParaRPr lang="en-US" dirty="0"/>
          </a:p>
        </p:txBody>
      </p:sp>
      <p:sp>
        <p:nvSpPr>
          <p:cNvPr id="5" name="Content Placeholder 4"/>
          <p:cNvSpPr>
            <a:spLocks noGrp="1"/>
          </p:cNvSpPr>
          <p:nvPr>
            <p:ph idx="1"/>
          </p:nvPr>
        </p:nvSpPr>
        <p:spPr/>
        <p:txBody>
          <a:bodyPr/>
          <a:lstStyle/>
          <a:p>
            <a:r>
              <a:rPr lang="en-US" dirty="0" smtClean="0"/>
              <a:t>Head</a:t>
            </a:r>
          </a:p>
          <a:p>
            <a:pPr lvl="1"/>
            <a:r>
              <a:rPr lang="en-US" dirty="0" smtClean="0"/>
              <a:t>Body</a:t>
            </a:r>
          </a:p>
          <a:p>
            <a:pPr lvl="1"/>
            <a:endParaRPr lang="en-US" dirty="0"/>
          </a:p>
          <a:p>
            <a:pPr lvl="2"/>
            <a:r>
              <a:rPr lang="en-US" dirty="0" smtClean="0"/>
              <a:t>Subhead</a:t>
            </a:r>
          </a:p>
          <a:p>
            <a:pPr lvl="3"/>
            <a:r>
              <a:rPr lang="en-US" dirty="0" smtClean="0"/>
              <a:t>Bullet</a:t>
            </a:r>
          </a:p>
        </p:txBody>
      </p:sp>
      <p:pic>
        <p:nvPicPr>
          <p:cNvPr id="6146" name="Picture 2"/>
          <p:cNvPicPr>
            <a:picLocks noChangeAspect="1" noChangeArrowheads="1"/>
          </p:cNvPicPr>
          <p:nvPr/>
        </p:nvPicPr>
        <p:blipFill>
          <a:blip r:embed="rId3"/>
          <a:srcRect l="4048" r="35230" b="39278"/>
          <a:stretch>
            <a:fillRect/>
          </a:stretch>
        </p:blipFill>
        <p:spPr bwMode="auto">
          <a:xfrm>
            <a:off x="0" y="0"/>
            <a:ext cx="9144000" cy="6858000"/>
          </a:xfrm>
          <a:prstGeom prst="rect">
            <a:avLst/>
          </a:prstGeom>
          <a:noFill/>
          <a:ln w="9525">
            <a:noFill/>
            <a:miter lim="800000"/>
            <a:headEnd/>
            <a:tailEnd/>
          </a:ln>
        </p:spPr>
      </p:pic>
      <p:cxnSp>
        <p:nvCxnSpPr>
          <p:cNvPr id="6" name="Straight Arrow Connector 5"/>
          <p:cNvCxnSpPr/>
          <p:nvPr/>
        </p:nvCxnSpPr>
        <p:spPr>
          <a:xfrm flipH="1" flipV="1">
            <a:off x="4495800" y="2514600"/>
            <a:ext cx="609600" cy="609600"/>
          </a:xfrm>
          <a:prstGeom prst="straightConnector1">
            <a:avLst/>
          </a:prstGeom>
          <a:ln w="63500">
            <a:solidFill>
              <a:schemeClr val="accent5"/>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SLIDE TITLE</a:t>
            </a:r>
            <a:endParaRPr lang="en-US" dirty="0"/>
          </a:p>
        </p:txBody>
      </p:sp>
      <p:sp>
        <p:nvSpPr>
          <p:cNvPr id="5" name="Content Placeholder 4"/>
          <p:cNvSpPr>
            <a:spLocks noGrp="1"/>
          </p:cNvSpPr>
          <p:nvPr>
            <p:ph idx="1"/>
          </p:nvPr>
        </p:nvSpPr>
        <p:spPr/>
        <p:txBody>
          <a:bodyPr/>
          <a:lstStyle/>
          <a:p>
            <a:r>
              <a:rPr lang="en-US" dirty="0" smtClean="0"/>
              <a:t>Head</a:t>
            </a:r>
          </a:p>
          <a:p>
            <a:pPr lvl="1"/>
            <a:r>
              <a:rPr lang="en-US" dirty="0" smtClean="0"/>
              <a:t>Body</a:t>
            </a:r>
          </a:p>
          <a:p>
            <a:pPr lvl="1"/>
            <a:endParaRPr lang="en-US" dirty="0"/>
          </a:p>
          <a:p>
            <a:pPr lvl="2"/>
            <a:r>
              <a:rPr lang="en-US" dirty="0" smtClean="0"/>
              <a:t>Subhead</a:t>
            </a:r>
          </a:p>
          <a:p>
            <a:pPr lvl="3"/>
            <a:r>
              <a:rPr lang="en-US" dirty="0" smtClean="0"/>
              <a:t>Bullet</a:t>
            </a:r>
          </a:p>
        </p:txBody>
      </p:sp>
      <p:pic>
        <p:nvPicPr>
          <p:cNvPr id="7170" name="Picture 2"/>
          <p:cNvPicPr>
            <a:picLocks noChangeAspect="1" noChangeArrowheads="1"/>
          </p:cNvPicPr>
          <p:nvPr/>
        </p:nvPicPr>
        <p:blipFill>
          <a:blip r:embed="rId2"/>
          <a:srcRect r="25000" b="25000"/>
          <a:stretch>
            <a:fillRect/>
          </a:stretch>
        </p:blipFill>
        <p:spPr bwMode="auto">
          <a:xfrm>
            <a:off x="0" y="0"/>
            <a:ext cx="9144000" cy="6858000"/>
          </a:xfrm>
          <a:prstGeom prst="rect">
            <a:avLst/>
          </a:prstGeom>
          <a:noFill/>
          <a:ln w="9525">
            <a:noFill/>
            <a:miter lim="800000"/>
            <a:headEnd/>
            <a:tailEnd/>
          </a:ln>
        </p:spPr>
      </p:pic>
      <p:cxnSp>
        <p:nvCxnSpPr>
          <p:cNvPr id="6" name="Straight Arrow Connector 5"/>
          <p:cNvCxnSpPr/>
          <p:nvPr/>
        </p:nvCxnSpPr>
        <p:spPr>
          <a:xfrm flipH="1" flipV="1">
            <a:off x="3429000" y="3429000"/>
            <a:ext cx="609600" cy="609600"/>
          </a:xfrm>
          <a:prstGeom prst="straightConnector1">
            <a:avLst/>
          </a:prstGeom>
          <a:ln w="63500">
            <a:solidFill>
              <a:schemeClr val="accent5"/>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SLIDE TITLE</a:t>
            </a:r>
            <a:endParaRPr lang="en-US" dirty="0"/>
          </a:p>
        </p:txBody>
      </p:sp>
      <p:sp>
        <p:nvSpPr>
          <p:cNvPr id="5" name="Content Placeholder 4"/>
          <p:cNvSpPr>
            <a:spLocks noGrp="1"/>
          </p:cNvSpPr>
          <p:nvPr>
            <p:ph idx="1"/>
          </p:nvPr>
        </p:nvSpPr>
        <p:spPr/>
        <p:txBody>
          <a:bodyPr/>
          <a:lstStyle/>
          <a:p>
            <a:r>
              <a:rPr lang="en-US" dirty="0" smtClean="0"/>
              <a:t>Head</a:t>
            </a:r>
          </a:p>
          <a:p>
            <a:pPr lvl="1"/>
            <a:r>
              <a:rPr lang="en-US" dirty="0" smtClean="0"/>
              <a:t>Body</a:t>
            </a:r>
          </a:p>
          <a:p>
            <a:pPr lvl="1"/>
            <a:endParaRPr lang="en-US" dirty="0"/>
          </a:p>
          <a:p>
            <a:pPr lvl="2"/>
            <a:r>
              <a:rPr lang="en-US" dirty="0" smtClean="0"/>
              <a:t>Subhead</a:t>
            </a:r>
          </a:p>
          <a:p>
            <a:pPr lvl="3"/>
            <a:r>
              <a:rPr lang="en-US" dirty="0" smtClean="0"/>
              <a:t>Bullet</a:t>
            </a:r>
          </a:p>
        </p:txBody>
      </p:sp>
      <p:pic>
        <p:nvPicPr>
          <p:cNvPr id="8194" name="Picture 2"/>
          <p:cNvPicPr>
            <a:picLocks noChangeAspect="1" noChangeArrowheads="1"/>
          </p:cNvPicPr>
          <p:nvPr/>
        </p:nvPicPr>
        <p:blipFill>
          <a:blip r:embed="rId2"/>
          <a:srcRect l="6250" r="18750" b="25000"/>
          <a:stretch>
            <a:fillRect/>
          </a:stretch>
        </p:blipFill>
        <p:spPr bwMode="auto">
          <a:xfrm>
            <a:off x="0" y="0"/>
            <a:ext cx="9144000" cy="6858000"/>
          </a:xfrm>
          <a:prstGeom prst="rect">
            <a:avLst/>
          </a:prstGeom>
          <a:noFill/>
          <a:ln w="9525">
            <a:noFill/>
            <a:miter lim="800000"/>
            <a:headEnd/>
            <a:tailEnd/>
          </a:ln>
        </p:spPr>
      </p:pic>
      <p:cxnSp>
        <p:nvCxnSpPr>
          <p:cNvPr id="6" name="Straight Arrow Connector 5"/>
          <p:cNvCxnSpPr/>
          <p:nvPr/>
        </p:nvCxnSpPr>
        <p:spPr>
          <a:xfrm flipH="1" flipV="1">
            <a:off x="4343400" y="3810000"/>
            <a:ext cx="609600" cy="609600"/>
          </a:xfrm>
          <a:prstGeom prst="straightConnector1">
            <a:avLst/>
          </a:prstGeom>
          <a:ln w="63500">
            <a:solidFill>
              <a:schemeClr val="accent5"/>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I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137A24AC66A04C8A9872F850E11153" ma:contentTypeVersion="0" ma:contentTypeDescription="Create a new document." ma:contentTypeScope="" ma:versionID="894cf0eee997355550609ffe52d471a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92FE5E7-B4B7-4E9A-9982-DED5138675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062F774-44F8-43FE-BC70-B01F01854423}">
  <ds:schemaRefs>
    <ds:schemaRef ds:uri="http://schemas.microsoft.com/sharepoint/v3/contenttype/forms"/>
  </ds:schemaRefs>
</ds:datastoreItem>
</file>

<file path=customXml/itemProps3.xml><?xml version="1.0" encoding="utf-8"?>
<ds:datastoreItem xmlns:ds="http://schemas.openxmlformats.org/officeDocument/2006/customXml" ds:itemID="{99B57EEC-E048-4C92-86BF-F099755E9818}">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RICommunications_white.potx</Template>
  <TotalTime>19753</TotalTime>
  <Words>673</Words>
  <Application>Microsoft Macintosh PowerPoint</Application>
  <PresentationFormat>On-screen Show (4:3)</PresentationFormat>
  <Paragraphs>111</Paragraphs>
  <Slides>19</Slides>
  <Notes>12</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RICommunications_white</vt:lpstr>
      <vt:lpstr>Custom Design</vt:lpstr>
      <vt:lpstr>2_Custom Design</vt:lpstr>
      <vt:lpstr>USING ONLINE RESOURCES</vt:lpstr>
      <vt:lpstr>Section</vt:lpstr>
      <vt:lpstr>SLIDE TITLE</vt:lpstr>
      <vt:lpstr>SLIDE TITLE</vt:lpstr>
      <vt:lpstr>SLIDE TITLE</vt:lpstr>
      <vt:lpstr>SLIDE TITLE</vt:lpstr>
      <vt:lpstr>SLIDE TITLE</vt:lpstr>
      <vt:lpstr>SLIDE TITLE</vt:lpstr>
      <vt:lpstr>SLIDE TITLE</vt:lpstr>
      <vt:lpstr>SLIDE TITLE</vt:lpstr>
      <vt:lpstr>SLIDE TITLE</vt:lpstr>
      <vt:lpstr>SLIDE TITLE</vt:lpstr>
      <vt:lpstr>SLIDE TITLE</vt:lpstr>
      <vt:lpstr>SLIDE TITLE</vt:lpstr>
      <vt:lpstr>SLIDE TITLE</vt:lpstr>
      <vt:lpstr>SLIDE TITLE</vt:lpstr>
      <vt:lpstr>PowerPoint Presentation</vt:lpstr>
      <vt:lpstr>PowerPoint Presentation</vt:lpstr>
      <vt:lpstr>PowerPoint Presentation</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Chang Antony</cp:lastModifiedBy>
  <cp:revision>683</cp:revision>
  <cp:lastPrinted>2013-12-02T16:14:23Z</cp:lastPrinted>
  <dcterms:created xsi:type="dcterms:W3CDTF">2010-04-16T20:11:30Z</dcterms:created>
  <dcterms:modified xsi:type="dcterms:W3CDTF">2014-08-10T07:47:33Z</dcterms:modified>
</cp:coreProperties>
</file>