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16"/>
  </p:notesMasterIdLst>
  <p:handoutMasterIdLst>
    <p:handoutMasterId r:id="rId17"/>
  </p:handoutMasterIdLst>
  <p:sldIdLst>
    <p:sldId id="364" r:id="rId7"/>
    <p:sldId id="365" r:id="rId8"/>
    <p:sldId id="366" r:id="rId9"/>
    <p:sldId id="368" r:id="rId10"/>
    <p:sldId id="369" r:id="rId11"/>
    <p:sldId id="370" r:id="rId12"/>
    <p:sldId id="371" r:id="rId13"/>
    <p:sldId id="373" r:id="rId14"/>
    <p:sldId id="372" r:id="rId1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687D90"/>
    <a:srgbClr val="009999"/>
    <a:srgbClr val="872175"/>
    <a:srgbClr val="919295"/>
    <a:srgbClr val="FF7600"/>
    <a:srgbClr val="D91B5C"/>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61661" autoAdjust="0"/>
  </p:normalViewPr>
  <p:slideViewPr>
    <p:cSldViewPr>
      <p:cViewPr>
        <p:scale>
          <a:sx n="70" d="100"/>
          <a:sy n="70" d="100"/>
        </p:scale>
        <p:origin x="-2000" y="-80"/>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Thank you Christine. Over the past few years I have found online tools very useful and I am excited to see that Rotary continues to add more tools for us to use. I would like to share some of my favorite aspects of the new web site that assist me in my role.</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a:p>
        </p:txBody>
      </p:sp>
    </p:spTree>
    <p:extLst>
      <p:ext uri="{BB962C8B-B14F-4D97-AF65-F5344CB8AC3E}">
        <p14:creationId xmlns:p14="http://schemas.microsoft.com/office/powerpoint/2010/main" val="38423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My Rotary is a great resource to us and I keep it  at hand most of the time.  </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 find that it is important to have the most current information as I am very often asked for advise on program matters, and I have to be aware of the latest developments. This is a good opportunity to call fund raising to the mind of my prospective donor, The Announcements (click), What’s New (click) and Featured Links Tabs (click)   , when checked frequently , bring  a wealth of information .</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245264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Then there is the Learning and Reference page.  Particularly the ABOUT ROTARY TAB ,one can find there , better than ever before , a clear and extensive information about all legal and financial  decisions. I often get questions about the soundness of the management of our Foundation and the charts in this chapter I often use for my presentations. I am also happy to refer Rotarians to this page, as I often have complaints about alleged lack of information.</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extLst>
      <p:ext uri="{BB962C8B-B14F-4D97-AF65-F5344CB8AC3E}">
        <p14:creationId xmlns:p14="http://schemas.microsoft.com/office/powerpoint/2010/main" val="237616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Document Center is a tremendous resource. (click)  The files and chapters are well organized, and one can easily reach and download the document looked for. The search engine is well designed and I no longer need to go through Google to gain time.</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extLst>
      <p:ext uri="{BB962C8B-B14F-4D97-AF65-F5344CB8AC3E}">
        <p14:creationId xmlns:p14="http://schemas.microsoft.com/office/powerpoint/2010/main" val="255575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There is also a course for us in the Learning Center .  There is a course specific to our role and there a lot of Rotary Grant focused courses where you could learn more about district and global grants to help with your conversations with donors.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We have access to all of the webinars listed on this page and in addition, there are coordinator and adviser specific webinars that we will be invited to in order to receive updates.</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val="299461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Then there is the ROTARY FOUNDATION TAB  FOUNDATION REPORTS where  you access to the Reports you need , when you want to learn more about a district or discuss strategy  </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val="35317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Lastly there  is the new Brand Center, a  great library for images , new logos, and videos, where you are almost certain to find the right picture for your favorite presentations.(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val="207157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 am </a:t>
            </a:r>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stIll</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learning  and I am far from mastering all the features of this website. I am sure many of you  can add to this experience. </a:t>
            </a:r>
            <a:r>
              <a:rPr lang="en-US" sz="1200" kern="1200" smtClean="0">
                <a:solidFill>
                  <a:schemeClr val="tx1"/>
                </a:solidFill>
                <a:effectLst/>
                <a:latin typeface="Arial" pitchFamily="-107" charset="0"/>
                <a:ea typeface="ヒラギノ角ゴ Pro W3" pitchFamily="-107" charset="-128"/>
                <a:cs typeface="ヒラギノ角ゴ Pro W3" pitchFamily="-107" charset="-128"/>
              </a:rPr>
              <a:t>If you are not familiar with all that the web site has to offer yet, I highly recommend  taking time to explore it.</a:t>
            </a:r>
          </a:p>
          <a:p>
            <a:endParaRPr lang="en-US"/>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val="407996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3181769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6857998"/>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86" y="6165126"/>
            <a:ext cx="1369028" cy="514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57" y="6264738"/>
            <a:ext cx="1082949" cy="406868"/>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663"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558" y="6264738"/>
            <a:ext cx="1082946" cy="406868"/>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70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Resources</a:t>
            </a:r>
            <a:endParaRPr lang="en-US" dirty="0"/>
          </a:p>
        </p:txBody>
      </p:sp>
      <p:sp>
        <p:nvSpPr>
          <p:cNvPr id="3" name="Subtitle 2"/>
          <p:cNvSpPr>
            <a:spLocks noGrp="1"/>
          </p:cNvSpPr>
          <p:nvPr>
            <p:ph type="subTitle" idx="1"/>
          </p:nvPr>
        </p:nvSpPr>
        <p:spPr/>
        <p:txBody>
          <a:bodyPr/>
          <a:lstStyle/>
          <a:p>
            <a:r>
              <a:rPr lang="en-US" dirty="0" smtClean="0"/>
              <a:t>Michel </a:t>
            </a:r>
            <a:r>
              <a:rPr lang="en-US" dirty="0" err="1" smtClean="0"/>
              <a:t>Monteau</a:t>
            </a:r>
            <a:endParaRPr lang="en-US" dirty="0" smtClean="0"/>
          </a:p>
          <a:p>
            <a:r>
              <a:rPr lang="en-US" dirty="0" smtClean="0"/>
              <a:t>Friday, 7 March</a:t>
            </a:r>
            <a:endParaRPr lang="en-US" dirty="0"/>
          </a:p>
        </p:txBody>
      </p:sp>
    </p:spTree>
    <p:extLst>
      <p:ext uri="{BB962C8B-B14F-4D97-AF65-F5344CB8AC3E}">
        <p14:creationId xmlns:p14="http://schemas.microsoft.com/office/powerpoint/2010/main" val="2527438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9" t="8150" r="369" b="22988"/>
          <a:stretch/>
        </p:blipFill>
        <p:spPr bwMode="auto">
          <a:xfrm>
            <a:off x="-152400" y="0"/>
            <a:ext cx="9448800" cy="6858001"/>
          </a:xfrm>
          <a:prstGeom prst="rect">
            <a:avLst/>
          </a:prstGeom>
          <a:ln/>
        </p:spPr>
        <p:style>
          <a:lnRef idx="2">
            <a:schemeClr val="dk1"/>
          </a:lnRef>
          <a:fillRef idx="1">
            <a:schemeClr val="lt1"/>
          </a:fillRef>
          <a:effectRef idx="0">
            <a:schemeClr val="dk1"/>
          </a:effectRef>
          <a:fontRef idx="minor">
            <a:schemeClr val="dk1"/>
          </a:fontRef>
        </p:style>
      </p:pic>
      <p:sp>
        <p:nvSpPr>
          <p:cNvPr id="8" name="Rectangle 7"/>
          <p:cNvSpPr/>
          <p:nvPr/>
        </p:nvSpPr>
        <p:spPr>
          <a:xfrm>
            <a:off x="5638800" y="1295400"/>
            <a:ext cx="2362200" cy="1447800"/>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017" y="5410199"/>
            <a:ext cx="2242783"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95400" y="4890448"/>
            <a:ext cx="2057400" cy="1434152"/>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019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500" fill="hold"/>
                                        <p:tgtEl>
                                          <p:spTgt spid="2053"/>
                                        </p:tgtEl>
                                        <p:attrNameLst>
                                          <p:attrName>ppt_w</p:attrName>
                                        </p:attrNameLst>
                                      </p:cBhvr>
                                      <p:tavLst>
                                        <p:tav tm="0">
                                          <p:val>
                                            <p:fltVal val="0"/>
                                          </p:val>
                                        </p:tav>
                                        <p:tav tm="100000">
                                          <p:val>
                                            <p:strVal val="#ppt_w"/>
                                          </p:val>
                                        </p:tav>
                                      </p:tavLst>
                                    </p:anim>
                                    <p:anim calcmode="lin" valueType="num">
                                      <p:cBhvr>
                                        <p:cTn id="15" dur="500" fill="hold"/>
                                        <p:tgtEl>
                                          <p:spTgt spid="2053"/>
                                        </p:tgtEl>
                                        <p:attrNameLst>
                                          <p:attrName>ppt_h</p:attrName>
                                        </p:attrNameLst>
                                      </p:cBhvr>
                                      <p:tavLst>
                                        <p:tav tm="0">
                                          <p:val>
                                            <p:fltVal val="0"/>
                                          </p:val>
                                        </p:tav>
                                        <p:tav tm="100000">
                                          <p:val>
                                            <p:strVal val="#ppt_h"/>
                                          </p:val>
                                        </p:tav>
                                      </p:tavLst>
                                    </p:anim>
                                    <p:animEffect transition="in" filter="fade">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&amp; Reference</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6" r="17212" b="11671"/>
          <a:stretch/>
        </p:blipFill>
        <p:spPr bwMode="auto">
          <a:xfrm>
            <a:off x="0" y="1143000"/>
            <a:ext cx="91439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05400" y="2209800"/>
            <a:ext cx="1447800" cy="2057400"/>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0000" y="2209800"/>
            <a:ext cx="1447800" cy="457200"/>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10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Center</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72" t="7969" r="37437" b="30219"/>
          <a:stretch/>
        </p:blipFill>
        <p:spPr bwMode="auto">
          <a:xfrm>
            <a:off x="2286000" y="-152400"/>
            <a:ext cx="5943600" cy="74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846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Center</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19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75" y="2476501"/>
            <a:ext cx="15843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252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Reports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08" t="5301" r="22363" b="65466"/>
          <a:stretch/>
        </p:blipFill>
        <p:spPr bwMode="auto">
          <a:xfrm>
            <a:off x="-9099" y="1219200"/>
            <a:ext cx="9143999" cy="318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2565458"/>
            <a:ext cx="1700284" cy="53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413" y="3867531"/>
            <a:ext cx="7162800" cy="29904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5204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Brand Center</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51" t="4638" r="21377" b="56823"/>
          <a:stretch/>
        </p:blipFill>
        <p:spPr bwMode="auto">
          <a:xfrm>
            <a:off x="-53454" y="914400"/>
            <a:ext cx="9176982" cy="38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38400"/>
            <a:ext cx="2362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243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Center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510"/>
            <a:ext cx="6373513" cy="6858000"/>
          </a:xfrm>
          <a:prstGeom prst="rect">
            <a:avLst/>
          </a:prstGeom>
        </p:spPr>
      </p:pic>
    </p:spTree>
    <p:extLst>
      <p:ext uri="{BB962C8B-B14F-4D97-AF65-F5344CB8AC3E}">
        <p14:creationId xmlns:p14="http://schemas.microsoft.com/office/powerpoint/2010/main" val="34980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264991"/>
            <a:ext cx="5338549" cy="25930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79248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9800"/>
          <a:stretch/>
        </p:blipFill>
        <p:spPr bwMode="auto">
          <a:xfrm>
            <a:off x="28433" y="3145005"/>
            <a:ext cx="5486400" cy="2198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878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4EF02CE-C035-4835-871E-2BA210DB4EFD}">
  <ds:schemaRefs>
    <ds:schemaRef ds:uri="http://schemas.microsoft.com/sharepoint/v3/contenttype/forms"/>
  </ds:schemaRefs>
</ds:datastoreItem>
</file>

<file path=customXml/itemProps2.xml><?xml version="1.0" encoding="utf-8"?>
<ds:datastoreItem xmlns:ds="http://schemas.openxmlformats.org/officeDocument/2006/customXml" ds:itemID="{0844C7E1-47CB-478E-A4CA-39A836F923AD}">
  <ds:schemaRefs>
    <ds:schemaRef ds:uri="http://schemas.microsoft.com/office/2006/metadata/properties"/>
  </ds:schemaRefs>
</ds:datastoreItem>
</file>

<file path=customXml/itemProps3.xml><?xml version="1.0" encoding="utf-8"?>
<ds:datastoreItem xmlns:ds="http://schemas.openxmlformats.org/officeDocument/2006/customXml" ds:itemID="{8A6C1C27-6740-420D-A452-F6F6A76A6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RICommunications_white.potx</Template>
  <TotalTime>19504</TotalTime>
  <Words>524</Words>
  <Application>Microsoft Macintosh PowerPoint</Application>
  <PresentationFormat>On-screen Show (4:3)</PresentationFormat>
  <Paragraphs>29</Paragraphs>
  <Slides>9</Slides>
  <Notes>8</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RICommunications_white</vt:lpstr>
      <vt:lpstr>Custom Design</vt:lpstr>
      <vt:lpstr>2_Custom Design</vt:lpstr>
      <vt:lpstr>Online Resources</vt:lpstr>
      <vt:lpstr>PowerPoint Presentation</vt:lpstr>
      <vt:lpstr>Learning &amp; Reference</vt:lpstr>
      <vt:lpstr>Document Center</vt:lpstr>
      <vt:lpstr>Learning Center</vt:lpstr>
      <vt:lpstr>Foundation Reports</vt:lpstr>
      <vt:lpstr>The Brand Center</vt:lpstr>
      <vt:lpstr>Brand Center</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Chang Antony</cp:lastModifiedBy>
  <cp:revision>649</cp:revision>
  <cp:lastPrinted>2013-12-02T16:14:23Z</cp:lastPrinted>
  <dcterms:created xsi:type="dcterms:W3CDTF">2010-04-16T20:11:30Z</dcterms:created>
  <dcterms:modified xsi:type="dcterms:W3CDTF">2014-08-10T08:08:36Z</dcterms:modified>
</cp:coreProperties>
</file>